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3"/>
  </p:notesMasterIdLst>
  <p:sldIdLst>
    <p:sldId id="452" r:id="rId5"/>
    <p:sldId id="268" r:id="rId6"/>
    <p:sldId id="459" r:id="rId7"/>
    <p:sldId id="278" r:id="rId8"/>
    <p:sldId id="283" r:id="rId9"/>
    <p:sldId id="282" r:id="rId10"/>
    <p:sldId id="460" r:id="rId11"/>
    <p:sldId id="281" r:id="rId12"/>
    <p:sldId id="291" r:id="rId13"/>
    <p:sldId id="290" r:id="rId14"/>
    <p:sldId id="289" r:id="rId15"/>
    <p:sldId id="288" r:id="rId16"/>
    <p:sldId id="287" r:id="rId17"/>
    <p:sldId id="286" r:id="rId18"/>
    <p:sldId id="455" r:id="rId19"/>
    <p:sldId id="456" r:id="rId20"/>
    <p:sldId id="457" r:id="rId21"/>
    <p:sldId id="45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770397-EC08-4046-B46D-F36B0C13C3A6}" v="265" dt="2021-04-12T19:47:46.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36" autoAdjust="0"/>
  </p:normalViewPr>
  <p:slideViewPr>
    <p:cSldViewPr snapToGrid="0">
      <p:cViewPr varScale="1">
        <p:scale>
          <a:sx n="85" d="100"/>
          <a:sy n="85" d="100"/>
        </p:scale>
        <p:origin x="23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 Devillers" userId="e13660d1-5c8f-4d58-b997-cf7d5f8eeb3c" providerId="ADAL" clId="{DA770397-EC08-4046-B46D-F36B0C13C3A6}"/>
    <pc:docChg chg="custSel addSld delSld modSld sldOrd">
      <pc:chgData name="Curtis R. Devillers" userId="e13660d1-5c8f-4d58-b997-cf7d5f8eeb3c" providerId="ADAL" clId="{DA770397-EC08-4046-B46D-F36B0C13C3A6}" dt="2021-04-12T20:07:31.690" v="1231" actId="2696"/>
      <pc:docMkLst>
        <pc:docMk/>
      </pc:docMkLst>
      <pc:sldChg chg="modSp">
        <pc:chgData name="Curtis R. Devillers" userId="e13660d1-5c8f-4d58-b997-cf7d5f8eeb3c" providerId="ADAL" clId="{DA770397-EC08-4046-B46D-F36B0C13C3A6}" dt="2021-04-12T19:32:09.570" v="945" actId="20577"/>
        <pc:sldMkLst>
          <pc:docMk/>
          <pc:sldMk cId="3822490668" sldId="278"/>
        </pc:sldMkLst>
        <pc:spChg chg="mod">
          <ac:chgData name="Curtis R. Devillers" userId="e13660d1-5c8f-4d58-b997-cf7d5f8eeb3c" providerId="ADAL" clId="{DA770397-EC08-4046-B46D-F36B0C13C3A6}" dt="2021-04-12T19:32:09.570" v="945" actId="20577"/>
          <ac:spMkLst>
            <pc:docMk/>
            <pc:sldMk cId="3822490668" sldId="278"/>
            <ac:spMk id="3" creationId="{C07445EF-6CF2-4F50-AF5A-8BA7F6AB0313}"/>
          </ac:spMkLst>
        </pc:spChg>
      </pc:sldChg>
      <pc:sldChg chg="modSp mod">
        <pc:chgData name="Curtis R. Devillers" userId="e13660d1-5c8f-4d58-b997-cf7d5f8eeb3c" providerId="ADAL" clId="{DA770397-EC08-4046-B46D-F36B0C13C3A6}" dt="2021-04-12T19:07:12.236" v="240" actId="20577"/>
        <pc:sldMkLst>
          <pc:docMk/>
          <pc:sldMk cId="825482543" sldId="282"/>
        </pc:sldMkLst>
        <pc:spChg chg="mod">
          <ac:chgData name="Curtis R. Devillers" userId="e13660d1-5c8f-4d58-b997-cf7d5f8eeb3c" providerId="ADAL" clId="{DA770397-EC08-4046-B46D-F36B0C13C3A6}" dt="2021-04-12T19:07:12.236" v="240" actId="20577"/>
          <ac:spMkLst>
            <pc:docMk/>
            <pc:sldMk cId="825482543" sldId="282"/>
            <ac:spMk id="3" creationId="{B6D3B5D6-F4D3-474E-AAE7-3A12B4C26D7B}"/>
          </ac:spMkLst>
        </pc:spChg>
      </pc:sldChg>
      <pc:sldChg chg="modSp">
        <pc:chgData name="Curtis R. Devillers" userId="e13660d1-5c8f-4d58-b997-cf7d5f8eeb3c" providerId="ADAL" clId="{DA770397-EC08-4046-B46D-F36B0C13C3A6}" dt="2021-03-29T18:49:14.724" v="215" actId="14100"/>
        <pc:sldMkLst>
          <pc:docMk/>
          <pc:sldMk cId="1133881596" sldId="283"/>
        </pc:sldMkLst>
        <pc:picChg chg="mod">
          <ac:chgData name="Curtis R. Devillers" userId="e13660d1-5c8f-4d58-b997-cf7d5f8eeb3c" providerId="ADAL" clId="{DA770397-EC08-4046-B46D-F36B0C13C3A6}" dt="2021-03-29T18:49:14.724" v="215" actId="14100"/>
          <ac:picMkLst>
            <pc:docMk/>
            <pc:sldMk cId="1133881596" sldId="283"/>
            <ac:picMk id="1026" creationId="{9903412C-0240-44B5-BA3B-90AD0E08FB09}"/>
          </ac:picMkLst>
        </pc:picChg>
        <pc:picChg chg="mod">
          <ac:chgData name="Curtis R. Devillers" userId="e13660d1-5c8f-4d58-b997-cf7d5f8eeb3c" providerId="ADAL" clId="{DA770397-EC08-4046-B46D-F36B0C13C3A6}" dt="2021-03-29T18:43:45.133" v="194" actId="14100"/>
          <ac:picMkLst>
            <pc:docMk/>
            <pc:sldMk cId="1133881596" sldId="283"/>
            <ac:picMk id="1027" creationId="{A92FA4E9-9E44-4B40-A13B-16F4C96990E2}"/>
          </ac:picMkLst>
        </pc:picChg>
      </pc:sldChg>
      <pc:sldChg chg="modSp modNotesTx">
        <pc:chgData name="Curtis R. Devillers" userId="e13660d1-5c8f-4d58-b997-cf7d5f8eeb3c" providerId="ADAL" clId="{DA770397-EC08-4046-B46D-F36B0C13C3A6}" dt="2021-03-29T15:35:51.639" v="152" actId="20577"/>
        <pc:sldMkLst>
          <pc:docMk/>
          <pc:sldMk cId="3806396856" sldId="287"/>
        </pc:sldMkLst>
        <pc:spChg chg="mod">
          <ac:chgData name="Curtis R. Devillers" userId="e13660d1-5c8f-4d58-b997-cf7d5f8eeb3c" providerId="ADAL" clId="{DA770397-EC08-4046-B46D-F36B0C13C3A6}" dt="2021-03-29T15:35:51.639" v="152" actId="20577"/>
          <ac:spMkLst>
            <pc:docMk/>
            <pc:sldMk cId="3806396856" sldId="287"/>
            <ac:spMk id="8" creationId="{E0E1B189-999A-4E03-A7AD-3381B5068639}"/>
          </ac:spMkLst>
        </pc:spChg>
      </pc:sldChg>
      <pc:sldChg chg="modSp modNotesTx">
        <pc:chgData name="Curtis R. Devillers" userId="e13660d1-5c8f-4d58-b997-cf7d5f8eeb3c" providerId="ADAL" clId="{DA770397-EC08-4046-B46D-F36B0C13C3A6}" dt="2021-04-12T19:16:58.277" v="386" actId="20577"/>
        <pc:sldMkLst>
          <pc:docMk/>
          <pc:sldMk cId="3574821583" sldId="288"/>
        </pc:sldMkLst>
        <pc:picChg chg="mod">
          <ac:chgData name="Curtis R. Devillers" userId="e13660d1-5c8f-4d58-b997-cf7d5f8eeb3c" providerId="ADAL" clId="{DA770397-EC08-4046-B46D-F36B0C13C3A6}" dt="2021-03-29T18:48:28.149" v="210" actId="14100"/>
          <ac:picMkLst>
            <pc:docMk/>
            <pc:sldMk cId="3574821583" sldId="288"/>
            <ac:picMk id="2050" creationId="{0B089AC5-1245-4591-A104-1DF6F0F0A11D}"/>
          </ac:picMkLst>
        </pc:picChg>
      </pc:sldChg>
      <pc:sldChg chg="delSp modSp mod delAnim modAnim modNotesTx">
        <pc:chgData name="Curtis R. Devillers" userId="e13660d1-5c8f-4d58-b997-cf7d5f8eeb3c" providerId="ADAL" clId="{DA770397-EC08-4046-B46D-F36B0C13C3A6}" dt="2021-04-12T19:13:23.113" v="379"/>
        <pc:sldMkLst>
          <pc:docMk/>
          <pc:sldMk cId="2307201867" sldId="289"/>
        </pc:sldMkLst>
        <pc:spChg chg="mod">
          <ac:chgData name="Curtis R. Devillers" userId="e13660d1-5c8f-4d58-b997-cf7d5f8eeb3c" providerId="ADAL" clId="{DA770397-EC08-4046-B46D-F36B0C13C3A6}" dt="2021-04-12T19:12:52.834" v="376" actId="20577"/>
          <ac:spMkLst>
            <pc:docMk/>
            <pc:sldMk cId="2307201867" sldId="289"/>
            <ac:spMk id="5" creationId="{446C2E8E-B8B6-46A8-A6A7-485315E844EC}"/>
          </ac:spMkLst>
        </pc:spChg>
        <pc:spChg chg="del mod">
          <ac:chgData name="Curtis R. Devillers" userId="e13660d1-5c8f-4d58-b997-cf7d5f8eeb3c" providerId="ADAL" clId="{DA770397-EC08-4046-B46D-F36B0C13C3A6}" dt="2021-04-12T19:11:46.629" v="294" actId="21"/>
          <ac:spMkLst>
            <pc:docMk/>
            <pc:sldMk cId="2307201867" sldId="289"/>
            <ac:spMk id="6" creationId="{92C6BE47-01A5-4506-9CA8-0C6528EA8A2B}"/>
          </ac:spMkLst>
        </pc:spChg>
        <pc:picChg chg="mod">
          <ac:chgData name="Curtis R. Devillers" userId="e13660d1-5c8f-4d58-b997-cf7d5f8eeb3c" providerId="ADAL" clId="{DA770397-EC08-4046-B46D-F36B0C13C3A6}" dt="2021-04-12T19:12:14.011" v="311" actId="14100"/>
          <ac:picMkLst>
            <pc:docMk/>
            <pc:sldMk cId="2307201867" sldId="289"/>
            <ac:picMk id="8" creationId="{59310242-9F1D-4AB7-B41F-FFA9D31AFDD8}"/>
          </ac:picMkLst>
        </pc:picChg>
        <pc:picChg chg="del mod">
          <ac:chgData name="Curtis R. Devillers" userId="e13660d1-5c8f-4d58-b997-cf7d5f8eeb3c" providerId="ADAL" clId="{DA770397-EC08-4046-B46D-F36B0C13C3A6}" dt="2021-04-12T19:11:50.456" v="295" actId="21"/>
          <ac:picMkLst>
            <pc:docMk/>
            <pc:sldMk cId="2307201867" sldId="289"/>
            <ac:picMk id="1026" creationId="{48C8AE7F-9A83-49F8-AFF7-09AE7D695D7A}"/>
          </ac:picMkLst>
        </pc:picChg>
      </pc:sldChg>
      <pc:sldChg chg="delSp modSp mod delAnim modAnim modNotesTx">
        <pc:chgData name="Curtis R. Devillers" userId="e13660d1-5c8f-4d58-b997-cf7d5f8eeb3c" providerId="ADAL" clId="{DA770397-EC08-4046-B46D-F36B0C13C3A6}" dt="2021-04-12T19:56:28.065" v="1230" actId="20577"/>
        <pc:sldMkLst>
          <pc:docMk/>
          <pc:sldMk cId="1499359219" sldId="290"/>
        </pc:sldMkLst>
        <pc:spChg chg="mod">
          <ac:chgData name="Curtis R. Devillers" userId="e13660d1-5c8f-4d58-b997-cf7d5f8eeb3c" providerId="ADAL" clId="{DA770397-EC08-4046-B46D-F36B0C13C3A6}" dt="2021-04-12T19:54:27.194" v="1205" actId="404"/>
          <ac:spMkLst>
            <pc:docMk/>
            <pc:sldMk cId="1499359219" sldId="290"/>
            <ac:spMk id="3" creationId="{25677C3D-DCB3-4FC7-A702-5673C3B8765F}"/>
          </ac:spMkLst>
        </pc:spChg>
        <pc:spChg chg="del">
          <ac:chgData name="Curtis R. Devillers" userId="e13660d1-5c8f-4d58-b997-cf7d5f8eeb3c" providerId="ADAL" clId="{DA770397-EC08-4046-B46D-F36B0C13C3A6}" dt="2021-03-29T15:29:05.475" v="63" actId="21"/>
          <ac:spMkLst>
            <pc:docMk/>
            <pc:sldMk cId="1499359219" sldId="290"/>
            <ac:spMk id="4" creationId="{0EA56715-33DA-4989-9259-FB1D4BC8628E}"/>
          </ac:spMkLst>
        </pc:spChg>
        <pc:spChg chg="del">
          <ac:chgData name="Curtis R. Devillers" userId="e13660d1-5c8f-4d58-b997-cf7d5f8eeb3c" providerId="ADAL" clId="{DA770397-EC08-4046-B46D-F36B0C13C3A6}" dt="2021-03-29T15:29:02.163" v="62" actId="21"/>
          <ac:spMkLst>
            <pc:docMk/>
            <pc:sldMk cId="1499359219" sldId="290"/>
            <ac:spMk id="5" creationId="{796FE89B-8D9F-48DA-BF92-8A0817A2ECE7}"/>
          </ac:spMkLst>
        </pc:spChg>
        <pc:spChg chg="del">
          <ac:chgData name="Curtis R. Devillers" userId="e13660d1-5c8f-4d58-b997-cf7d5f8eeb3c" providerId="ADAL" clId="{DA770397-EC08-4046-B46D-F36B0C13C3A6}" dt="2021-03-29T15:29:09.298" v="64" actId="21"/>
          <ac:spMkLst>
            <pc:docMk/>
            <pc:sldMk cId="1499359219" sldId="290"/>
            <ac:spMk id="7" creationId="{FEF68A6A-1920-4391-8110-7D3EA10164A2}"/>
          </ac:spMkLst>
        </pc:spChg>
        <pc:picChg chg="mod">
          <ac:chgData name="Curtis R. Devillers" userId="e13660d1-5c8f-4d58-b997-cf7d5f8eeb3c" providerId="ADAL" clId="{DA770397-EC08-4046-B46D-F36B0C13C3A6}" dt="2021-03-29T15:29:51.881" v="71" actId="14100"/>
          <ac:picMkLst>
            <pc:docMk/>
            <pc:sldMk cId="1499359219" sldId="290"/>
            <ac:picMk id="6" creationId="{0D55C65D-6CAE-464C-BCB0-F554532409F4}"/>
          </ac:picMkLst>
        </pc:picChg>
        <pc:picChg chg="mod">
          <ac:chgData name="Curtis R. Devillers" userId="e13660d1-5c8f-4d58-b997-cf7d5f8eeb3c" providerId="ADAL" clId="{DA770397-EC08-4046-B46D-F36B0C13C3A6}" dt="2021-03-29T15:29:45.708" v="69" actId="14100"/>
          <ac:picMkLst>
            <pc:docMk/>
            <pc:sldMk cId="1499359219" sldId="290"/>
            <ac:picMk id="1026" creationId="{C3185184-0090-4F66-84DB-49BF34062054}"/>
          </ac:picMkLst>
        </pc:picChg>
      </pc:sldChg>
      <pc:sldChg chg="addSp modSp new del mod ord modNotesTx">
        <pc:chgData name="Curtis R. Devillers" userId="e13660d1-5c8f-4d58-b997-cf7d5f8eeb3c" providerId="ADAL" clId="{DA770397-EC08-4046-B46D-F36B0C13C3A6}" dt="2021-04-12T20:07:31.690" v="1231" actId="2696"/>
        <pc:sldMkLst>
          <pc:docMk/>
          <pc:sldMk cId="1735991164" sldId="458"/>
        </pc:sldMkLst>
        <pc:spChg chg="add mod">
          <ac:chgData name="Curtis R. Devillers" userId="e13660d1-5c8f-4d58-b997-cf7d5f8eeb3c" providerId="ADAL" clId="{DA770397-EC08-4046-B46D-F36B0C13C3A6}" dt="2021-03-29T15:42:40.776" v="163" actId="1076"/>
          <ac:spMkLst>
            <pc:docMk/>
            <pc:sldMk cId="1735991164" sldId="458"/>
            <ac:spMk id="4" creationId="{0A2FBECE-1199-4F44-8B1B-7E40D9E3EEE7}"/>
          </ac:spMkLst>
        </pc:spChg>
        <pc:spChg chg="add mod">
          <ac:chgData name="Curtis R. Devillers" userId="e13660d1-5c8f-4d58-b997-cf7d5f8eeb3c" providerId="ADAL" clId="{DA770397-EC08-4046-B46D-F36B0C13C3A6}" dt="2021-03-29T15:43:04.918" v="192" actId="13926"/>
          <ac:spMkLst>
            <pc:docMk/>
            <pc:sldMk cId="1735991164" sldId="458"/>
            <ac:spMk id="5" creationId="{42C56C9E-7A42-4A29-8694-AB119D4A0E44}"/>
          </ac:spMkLst>
        </pc:spChg>
      </pc:sldChg>
      <pc:sldChg chg="addSp modSp add mod modAnim">
        <pc:chgData name="Curtis R. Devillers" userId="e13660d1-5c8f-4d58-b997-cf7d5f8eeb3c" providerId="ADAL" clId="{DA770397-EC08-4046-B46D-F36B0C13C3A6}" dt="2021-04-12T19:31:54.538" v="937"/>
        <pc:sldMkLst>
          <pc:docMk/>
          <pc:sldMk cId="3771417482" sldId="459"/>
        </pc:sldMkLst>
        <pc:spChg chg="mod">
          <ac:chgData name="Curtis R. Devillers" userId="e13660d1-5c8f-4d58-b997-cf7d5f8eeb3c" providerId="ADAL" clId="{DA770397-EC08-4046-B46D-F36B0C13C3A6}" dt="2021-04-12T19:22:35.388" v="605" actId="14100"/>
          <ac:spMkLst>
            <pc:docMk/>
            <pc:sldMk cId="3771417482" sldId="459"/>
            <ac:spMk id="2" creationId="{00000000-0000-0000-0000-000000000000}"/>
          </ac:spMkLst>
        </pc:spChg>
        <pc:spChg chg="add mod">
          <ac:chgData name="Curtis R. Devillers" userId="e13660d1-5c8f-4d58-b997-cf7d5f8eeb3c" providerId="ADAL" clId="{DA770397-EC08-4046-B46D-F36B0C13C3A6}" dt="2021-04-12T19:31:43.929" v="935" actId="1076"/>
          <ac:spMkLst>
            <pc:docMk/>
            <pc:sldMk cId="3771417482" sldId="459"/>
            <ac:spMk id="6" creationId="{F80008A0-D2E0-401E-84A3-C06411E4CDE0}"/>
          </ac:spMkLst>
        </pc:spChg>
        <pc:spChg chg="add mod">
          <ac:chgData name="Curtis R. Devillers" userId="e13660d1-5c8f-4d58-b997-cf7d5f8eeb3c" providerId="ADAL" clId="{DA770397-EC08-4046-B46D-F36B0C13C3A6}" dt="2021-04-12T19:31:29.566" v="934" actId="20577"/>
          <ac:spMkLst>
            <pc:docMk/>
            <pc:sldMk cId="3771417482" sldId="459"/>
            <ac:spMk id="7" creationId="{B0F4CA70-A809-46D0-A604-E94B255DDD63}"/>
          </ac:spMkLst>
        </pc:spChg>
      </pc:sldChg>
      <pc:sldChg chg="addSp delSp modSp add mod">
        <pc:chgData name="Curtis R. Devillers" userId="e13660d1-5c8f-4d58-b997-cf7d5f8eeb3c" providerId="ADAL" clId="{DA770397-EC08-4046-B46D-F36B0C13C3A6}" dt="2021-04-12T19:43:56.701" v="976" actId="113"/>
        <pc:sldMkLst>
          <pc:docMk/>
          <pc:sldMk cId="40684351" sldId="460"/>
        </pc:sldMkLst>
        <pc:spChg chg="mod">
          <ac:chgData name="Curtis R. Devillers" userId="e13660d1-5c8f-4d58-b997-cf7d5f8eeb3c" providerId="ADAL" clId="{DA770397-EC08-4046-B46D-F36B0C13C3A6}" dt="2021-04-12T19:36:18.578" v="966" actId="1076"/>
          <ac:spMkLst>
            <pc:docMk/>
            <pc:sldMk cId="40684351" sldId="460"/>
            <ac:spMk id="3" creationId="{B6D3B5D6-F4D3-474E-AAE7-3A12B4C26D7B}"/>
          </ac:spMkLst>
        </pc:spChg>
        <pc:spChg chg="add mod">
          <ac:chgData name="Curtis R. Devillers" userId="e13660d1-5c8f-4d58-b997-cf7d5f8eeb3c" providerId="ADAL" clId="{DA770397-EC08-4046-B46D-F36B0C13C3A6}" dt="2021-04-12T19:40:57.396" v="975" actId="1076"/>
          <ac:spMkLst>
            <pc:docMk/>
            <pc:sldMk cId="40684351" sldId="460"/>
            <ac:spMk id="8" creationId="{6121A23B-7B14-4063-963E-E837321AA11C}"/>
          </ac:spMkLst>
        </pc:spChg>
        <pc:spChg chg="add mod">
          <ac:chgData name="Curtis R. Devillers" userId="e13660d1-5c8f-4d58-b997-cf7d5f8eeb3c" providerId="ADAL" clId="{DA770397-EC08-4046-B46D-F36B0C13C3A6}" dt="2021-04-12T19:43:56.701" v="976" actId="113"/>
          <ac:spMkLst>
            <pc:docMk/>
            <pc:sldMk cId="40684351" sldId="460"/>
            <ac:spMk id="10" creationId="{80263676-4572-4D01-A02E-010D93E61A57}"/>
          </ac:spMkLst>
        </pc:spChg>
        <pc:picChg chg="add mod">
          <ac:chgData name="Curtis R. Devillers" userId="e13660d1-5c8f-4d58-b997-cf7d5f8eeb3c" providerId="ADAL" clId="{DA770397-EC08-4046-B46D-F36B0C13C3A6}" dt="2021-04-12T19:40:50.173" v="974" actId="14100"/>
          <ac:picMkLst>
            <pc:docMk/>
            <pc:sldMk cId="40684351" sldId="460"/>
            <ac:picMk id="1026" creationId="{F83A31B4-1F6B-4057-9C3B-1D581621E23D}"/>
          </ac:picMkLst>
        </pc:picChg>
        <pc:picChg chg="add mod">
          <ac:chgData name="Curtis R. Devillers" userId="e13660d1-5c8f-4d58-b997-cf7d5f8eeb3c" providerId="ADAL" clId="{DA770397-EC08-4046-B46D-F36B0C13C3A6}" dt="2021-04-12T19:40:45.151" v="972" actId="1076"/>
          <ac:picMkLst>
            <pc:docMk/>
            <pc:sldMk cId="40684351" sldId="460"/>
            <ac:picMk id="1028" creationId="{A20AC1DF-6069-435A-89A6-495128EE0F34}"/>
          </ac:picMkLst>
        </pc:picChg>
        <pc:picChg chg="del">
          <ac:chgData name="Curtis R. Devillers" userId="e13660d1-5c8f-4d58-b997-cf7d5f8eeb3c" providerId="ADAL" clId="{DA770397-EC08-4046-B46D-F36B0C13C3A6}" dt="2021-04-12T19:34:09.643" v="947" actId="21"/>
          <ac:picMkLst>
            <pc:docMk/>
            <pc:sldMk cId="40684351" sldId="460"/>
            <ac:picMk id="2050" creationId="{13FFFFB1-E2DD-4320-BF27-7C161647A815}"/>
          </ac:picMkLst>
        </pc:picChg>
        <pc:picChg chg="del">
          <ac:chgData name="Curtis R. Devillers" userId="e13660d1-5c8f-4d58-b997-cf7d5f8eeb3c" providerId="ADAL" clId="{DA770397-EC08-4046-B46D-F36B0C13C3A6}" dt="2021-04-12T19:34:11.863" v="948" actId="21"/>
          <ac:picMkLst>
            <pc:docMk/>
            <pc:sldMk cId="40684351" sldId="460"/>
            <ac:picMk id="2051" creationId="{EF47211A-B54F-47D6-A8BD-DF54A0F9F91E}"/>
          </ac:picMkLst>
        </pc:picChg>
      </pc:sldChg>
    </pc:docChg>
  </pc:docChgLst>
  <pc:docChgLst>
    <pc:chgData name="Curtis R. Devillers" userId="e13660d1-5c8f-4d58-b997-cf7d5f8eeb3c" providerId="ADAL" clId="{97B0600E-B674-4802-9F69-7BA291FAEAE4}"/>
    <pc:docChg chg="undo custSel addSld delSld modSld sldOrd delMainMaster">
      <pc:chgData name="Curtis R. Devillers" userId="e13660d1-5c8f-4d58-b997-cf7d5f8eeb3c" providerId="ADAL" clId="{97B0600E-B674-4802-9F69-7BA291FAEAE4}" dt="2021-03-16T14:28:49.042" v="708"/>
      <pc:docMkLst>
        <pc:docMk/>
      </pc:docMkLst>
      <pc:sldChg chg="addSp delSp modSp">
        <pc:chgData name="Curtis R. Devillers" userId="e13660d1-5c8f-4d58-b997-cf7d5f8eeb3c" providerId="ADAL" clId="{97B0600E-B674-4802-9F69-7BA291FAEAE4}" dt="2021-03-15T19:59:01.655" v="91"/>
        <pc:sldMkLst>
          <pc:docMk/>
          <pc:sldMk cId="2413251912" sldId="268"/>
        </pc:sldMkLst>
        <pc:spChg chg="del">
          <ac:chgData name="Curtis R. Devillers" userId="e13660d1-5c8f-4d58-b997-cf7d5f8eeb3c" providerId="ADAL" clId="{97B0600E-B674-4802-9F69-7BA291FAEAE4}" dt="2021-03-15T19:58:55.139" v="90" actId="21"/>
          <ac:spMkLst>
            <pc:docMk/>
            <pc:sldMk cId="2413251912" sldId="268"/>
            <ac:spMk id="3" creationId="{00000000-0000-0000-0000-000000000000}"/>
          </ac:spMkLst>
        </pc:spChg>
        <pc:spChg chg="add mod">
          <ac:chgData name="Curtis R. Devillers" userId="e13660d1-5c8f-4d58-b997-cf7d5f8eeb3c" providerId="ADAL" clId="{97B0600E-B674-4802-9F69-7BA291FAEAE4}" dt="2021-03-15T19:59:01.655" v="91"/>
          <ac:spMkLst>
            <pc:docMk/>
            <pc:sldMk cId="2413251912" sldId="268"/>
            <ac:spMk id="4" creationId="{BC50B834-9F9A-41F8-B397-D45FA3755FC1}"/>
          </ac:spMkLst>
        </pc:spChg>
      </pc:sldChg>
      <pc:sldChg chg="addSp modSp mod">
        <pc:chgData name="Curtis R. Devillers" userId="e13660d1-5c8f-4d58-b997-cf7d5f8eeb3c" providerId="ADAL" clId="{97B0600E-B674-4802-9F69-7BA291FAEAE4}" dt="2021-03-15T19:59:31.534" v="94" actId="14100"/>
        <pc:sldMkLst>
          <pc:docMk/>
          <pc:sldMk cId="3822490668" sldId="278"/>
        </pc:sldMkLst>
        <pc:spChg chg="mod">
          <ac:chgData name="Curtis R. Devillers" userId="e13660d1-5c8f-4d58-b997-cf7d5f8eeb3c" providerId="ADAL" clId="{97B0600E-B674-4802-9F69-7BA291FAEAE4}" dt="2021-03-15T19:59:31.534" v="94" actId="14100"/>
          <ac:spMkLst>
            <pc:docMk/>
            <pc:sldMk cId="3822490668" sldId="278"/>
            <ac:spMk id="2" creationId="{00000000-0000-0000-0000-000000000000}"/>
          </ac:spMkLst>
        </pc:spChg>
        <pc:spChg chg="add mod">
          <ac:chgData name="Curtis R. Devillers" userId="e13660d1-5c8f-4d58-b997-cf7d5f8eeb3c" providerId="ADAL" clId="{97B0600E-B674-4802-9F69-7BA291FAEAE4}" dt="2021-03-15T19:59:22.717" v="92"/>
          <ac:spMkLst>
            <pc:docMk/>
            <pc:sldMk cId="3822490668" sldId="278"/>
            <ac:spMk id="7" creationId="{05B5243F-EB84-434D-95B4-431E73C449D6}"/>
          </ac:spMkLst>
        </pc:spChg>
      </pc:sldChg>
      <pc:sldChg chg="addSp delSp modSp mod">
        <pc:chgData name="Curtis R. Devillers" userId="e13660d1-5c8f-4d58-b997-cf7d5f8eeb3c" providerId="ADAL" clId="{97B0600E-B674-4802-9F69-7BA291FAEAE4}" dt="2021-03-15T20:05:30.677" v="152" actId="403"/>
        <pc:sldMkLst>
          <pc:docMk/>
          <pc:sldMk cId="743118631" sldId="281"/>
        </pc:sldMkLst>
        <pc:spChg chg="del mod">
          <ac:chgData name="Curtis R. Devillers" userId="e13660d1-5c8f-4d58-b997-cf7d5f8eeb3c" providerId="ADAL" clId="{97B0600E-B674-4802-9F69-7BA291FAEAE4}" dt="2021-03-15T20:04:53.296" v="142" actId="21"/>
          <ac:spMkLst>
            <pc:docMk/>
            <pc:sldMk cId="743118631" sldId="281"/>
            <ac:spMk id="2" creationId="{00000000-0000-0000-0000-000000000000}"/>
          </ac:spMkLst>
        </pc:spChg>
        <pc:spChg chg="add del mod">
          <ac:chgData name="Curtis R. Devillers" userId="e13660d1-5c8f-4d58-b997-cf7d5f8eeb3c" providerId="ADAL" clId="{97B0600E-B674-4802-9F69-7BA291FAEAE4}" dt="2021-03-15T20:04:55.381" v="143" actId="21"/>
          <ac:spMkLst>
            <pc:docMk/>
            <pc:sldMk cId="743118631" sldId="281"/>
            <ac:spMk id="5" creationId="{D758D871-49DB-4FE8-882F-B20CB4DC7BE2}"/>
          </ac:spMkLst>
        </pc:spChg>
        <pc:spChg chg="mod">
          <ac:chgData name="Curtis R. Devillers" userId="e13660d1-5c8f-4d58-b997-cf7d5f8eeb3c" providerId="ADAL" clId="{97B0600E-B674-4802-9F69-7BA291FAEAE4}" dt="2021-03-15T20:05:30.677" v="152" actId="403"/>
          <ac:spMkLst>
            <pc:docMk/>
            <pc:sldMk cId="743118631" sldId="281"/>
            <ac:spMk id="7" creationId="{C6EFD4EA-5EDE-4493-B000-CC44A7D094D7}"/>
          </ac:spMkLst>
        </pc:spChg>
        <pc:spChg chg="add mod">
          <ac:chgData name="Curtis R. Devillers" userId="e13660d1-5c8f-4d58-b997-cf7d5f8eeb3c" providerId="ADAL" clId="{97B0600E-B674-4802-9F69-7BA291FAEAE4}" dt="2021-03-15T20:02:14.407" v="111"/>
          <ac:spMkLst>
            <pc:docMk/>
            <pc:sldMk cId="743118631" sldId="281"/>
            <ac:spMk id="8" creationId="{A19F0425-89E6-4EED-9B68-059640DDCB29}"/>
          </ac:spMkLst>
        </pc:spChg>
        <pc:picChg chg="mod">
          <ac:chgData name="Curtis R. Devillers" userId="e13660d1-5c8f-4d58-b997-cf7d5f8eeb3c" providerId="ADAL" clId="{97B0600E-B674-4802-9F69-7BA291FAEAE4}" dt="2021-03-15T20:05:25.854" v="151" actId="1076"/>
          <ac:picMkLst>
            <pc:docMk/>
            <pc:sldMk cId="743118631" sldId="281"/>
            <ac:picMk id="4" creationId="{03A6F5CF-11FC-4DC5-9FFA-6BD30BFD47BB}"/>
          </ac:picMkLst>
        </pc:picChg>
        <pc:picChg chg="mod">
          <ac:chgData name="Curtis R. Devillers" userId="e13660d1-5c8f-4d58-b997-cf7d5f8eeb3c" providerId="ADAL" clId="{97B0600E-B674-4802-9F69-7BA291FAEAE4}" dt="2021-03-15T20:05:16.397" v="149" actId="14100"/>
          <ac:picMkLst>
            <pc:docMk/>
            <pc:sldMk cId="743118631" sldId="281"/>
            <ac:picMk id="6" creationId="{95F53F6E-7518-4FA6-A256-B5968E8F6E88}"/>
          </ac:picMkLst>
        </pc:picChg>
      </pc:sldChg>
      <pc:sldChg chg="addSp delSp modSp mod">
        <pc:chgData name="Curtis R. Devillers" userId="e13660d1-5c8f-4d58-b997-cf7d5f8eeb3c" providerId="ADAL" clId="{97B0600E-B674-4802-9F69-7BA291FAEAE4}" dt="2021-03-15T20:04:45.165" v="141" actId="14100"/>
        <pc:sldMkLst>
          <pc:docMk/>
          <pc:sldMk cId="825482543" sldId="282"/>
        </pc:sldMkLst>
        <pc:spChg chg="del mod">
          <ac:chgData name="Curtis R. Devillers" userId="e13660d1-5c8f-4d58-b997-cf7d5f8eeb3c" providerId="ADAL" clId="{97B0600E-B674-4802-9F69-7BA291FAEAE4}" dt="2021-03-15T20:04:26.109" v="136" actId="21"/>
          <ac:spMkLst>
            <pc:docMk/>
            <pc:sldMk cId="825482543" sldId="282"/>
            <ac:spMk id="2" creationId="{00000000-0000-0000-0000-000000000000}"/>
          </ac:spMkLst>
        </pc:spChg>
        <pc:spChg chg="mod">
          <ac:chgData name="Curtis R. Devillers" userId="e13660d1-5c8f-4d58-b997-cf7d5f8eeb3c" providerId="ADAL" clId="{97B0600E-B674-4802-9F69-7BA291FAEAE4}" dt="2021-03-15T20:04:39.027" v="139" actId="1076"/>
          <ac:spMkLst>
            <pc:docMk/>
            <pc:sldMk cId="825482543" sldId="282"/>
            <ac:spMk id="3" creationId="{B6D3B5D6-F4D3-474E-AAE7-3A12B4C26D7B}"/>
          </ac:spMkLst>
        </pc:spChg>
        <pc:spChg chg="add del mod">
          <ac:chgData name="Curtis R. Devillers" userId="e13660d1-5c8f-4d58-b997-cf7d5f8eeb3c" providerId="ADAL" clId="{97B0600E-B674-4802-9F69-7BA291FAEAE4}" dt="2021-03-15T20:04:28.445" v="137" actId="21"/>
          <ac:spMkLst>
            <pc:docMk/>
            <pc:sldMk cId="825482543" sldId="282"/>
            <ac:spMk id="5" creationId="{186925C5-8665-4D87-8A87-E44E82C81B67}"/>
          </ac:spMkLst>
        </pc:spChg>
        <pc:spChg chg="add mod">
          <ac:chgData name="Curtis R. Devillers" userId="e13660d1-5c8f-4d58-b997-cf7d5f8eeb3c" providerId="ADAL" clId="{97B0600E-B674-4802-9F69-7BA291FAEAE4}" dt="2021-03-15T20:01:09.416" v="110"/>
          <ac:spMkLst>
            <pc:docMk/>
            <pc:sldMk cId="825482543" sldId="282"/>
            <ac:spMk id="6" creationId="{099B93DB-397B-4A20-BA6E-C052825A9151}"/>
          </ac:spMkLst>
        </pc:spChg>
        <pc:picChg chg="mod">
          <ac:chgData name="Curtis R. Devillers" userId="e13660d1-5c8f-4d58-b997-cf7d5f8eeb3c" providerId="ADAL" clId="{97B0600E-B674-4802-9F69-7BA291FAEAE4}" dt="2021-03-15T20:04:42.278" v="140" actId="14100"/>
          <ac:picMkLst>
            <pc:docMk/>
            <pc:sldMk cId="825482543" sldId="282"/>
            <ac:picMk id="2050" creationId="{13FFFFB1-E2DD-4320-BF27-7C161647A815}"/>
          </ac:picMkLst>
        </pc:picChg>
        <pc:picChg chg="mod">
          <ac:chgData name="Curtis R. Devillers" userId="e13660d1-5c8f-4d58-b997-cf7d5f8eeb3c" providerId="ADAL" clId="{97B0600E-B674-4802-9F69-7BA291FAEAE4}" dt="2021-03-15T20:04:45.165" v="141" actId="14100"/>
          <ac:picMkLst>
            <pc:docMk/>
            <pc:sldMk cId="825482543" sldId="282"/>
            <ac:picMk id="2051" creationId="{EF47211A-B54F-47D6-A8BD-DF54A0F9F91E}"/>
          </ac:picMkLst>
        </pc:picChg>
      </pc:sldChg>
      <pc:sldChg chg="addSp delSp modSp mod">
        <pc:chgData name="Curtis R. Devillers" userId="e13660d1-5c8f-4d58-b997-cf7d5f8eeb3c" providerId="ADAL" clId="{97B0600E-B674-4802-9F69-7BA291FAEAE4}" dt="2021-03-15T20:04:18.072" v="135" actId="1076"/>
        <pc:sldMkLst>
          <pc:docMk/>
          <pc:sldMk cId="1133881596" sldId="283"/>
        </pc:sldMkLst>
        <pc:spChg chg="del mod">
          <ac:chgData name="Curtis R. Devillers" userId="e13660d1-5c8f-4d58-b997-cf7d5f8eeb3c" providerId="ADAL" clId="{97B0600E-B674-4802-9F69-7BA291FAEAE4}" dt="2021-03-15T20:03:53.222" v="129" actId="21"/>
          <ac:spMkLst>
            <pc:docMk/>
            <pc:sldMk cId="1133881596" sldId="283"/>
            <ac:spMk id="2" creationId="{00000000-0000-0000-0000-000000000000}"/>
          </ac:spMkLst>
        </pc:spChg>
        <pc:spChg chg="mod">
          <ac:chgData name="Curtis R. Devillers" userId="e13660d1-5c8f-4d58-b997-cf7d5f8eeb3c" providerId="ADAL" clId="{97B0600E-B674-4802-9F69-7BA291FAEAE4}" dt="2021-03-15T20:04:03.922" v="131" actId="1076"/>
          <ac:spMkLst>
            <pc:docMk/>
            <pc:sldMk cId="1133881596" sldId="283"/>
            <ac:spMk id="3" creationId="{C9A19DE7-CDDF-494C-87DD-4CC4F929D6BE}"/>
          </ac:spMkLst>
        </pc:spChg>
        <pc:spChg chg="add del mod">
          <ac:chgData name="Curtis R. Devillers" userId="e13660d1-5c8f-4d58-b997-cf7d5f8eeb3c" providerId="ADAL" clId="{97B0600E-B674-4802-9F69-7BA291FAEAE4}" dt="2021-03-15T20:03:59.583" v="130" actId="21"/>
          <ac:spMkLst>
            <pc:docMk/>
            <pc:sldMk cId="1133881596" sldId="283"/>
            <ac:spMk id="5" creationId="{CE62890F-40C9-4B2F-A0C4-6384C23ABC7F}"/>
          </ac:spMkLst>
        </pc:spChg>
        <pc:spChg chg="add mod">
          <ac:chgData name="Curtis R. Devillers" userId="e13660d1-5c8f-4d58-b997-cf7d5f8eeb3c" providerId="ADAL" clId="{97B0600E-B674-4802-9F69-7BA291FAEAE4}" dt="2021-03-15T19:59:49.177" v="95"/>
          <ac:spMkLst>
            <pc:docMk/>
            <pc:sldMk cId="1133881596" sldId="283"/>
            <ac:spMk id="6" creationId="{46E89C26-C490-46A7-BC80-4953A62F9A3E}"/>
          </ac:spMkLst>
        </pc:spChg>
        <pc:picChg chg="mod">
          <ac:chgData name="Curtis R. Devillers" userId="e13660d1-5c8f-4d58-b997-cf7d5f8eeb3c" providerId="ADAL" clId="{97B0600E-B674-4802-9F69-7BA291FAEAE4}" dt="2021-03-15T20:04:16.170" v="134" actId="1076"/>
          <ac:picMkLst>
            <pc:docMk/>
            <pc:sldMk cId="1133881596" sldId="283"/>
            <ac:picMk id="1026" creationId="{9903412C-0240-44B5-BA3B-90AD0E08FB09}"/>
          </ac:picMkLst>
        </pc:picChg>
        <pc:picChg chg="mod">
          <ac:chgData name="Curtis R. Devillers" userId="e13660d1-5c8f-4d58-b997-cf7d5f8eeb3c" providerId="ADAL" clId="{97B0600E-B674-4802-9F69-7BA291FAEAE4}" dt="2021-03-15T20:04:18.072" v="135" actId="1076"/>
          <ac:picMkLst>
            <pc:docMk/>
            <pc:sldMk cId="1133881596" sldId="283"/>
            <ac:picMk id="1027" creationId="{A92FA4E9-9E44-4B40-A13B-16F4C96990E2}"/>
          </ac:picMkLst>
        </pc:picChg>
      </pc:sldChg>
      <pc:sldChg chg="addSp delSp modSp mod">
        <pc:chgData name="Curtis R. Devillers" userId="e13660d1-5c8f-4d58-b997-cf7d5f8eeb3c" providerId="ADAL" clId="{97B0600E-B674-4802-9F69-7BA291FAEAE4}" dt="2021-03-15T20:13:13.617" v="285" actId="1076"/>
        <pc:sldMkLst>
          <pc:docMk/>
          <pc:sldMk cId="2217078092" sldId="286"/>
        </pc:sldMkLst>
        <pc:spChg chg="del">
          <ac:chgData name="Curtis R. Devillers" userId="e13660d1-5c8f-4d58-b997-cf7d5f8eeb3c" providerId="ADAL" clId="{97B0600E-B674-4802-9F69-7BA291FAEAE4}" dt="2021-03-15T20:12:19.245" v="272" actId="21"/>
          <ac:spMkLst>
            <pc:docMk/>
            <pc:sldMk cId="2217078092" sldId="286"/>
            <ac:spMk id="2" creationId="{00000000-0000-0000-0000-000000000000}"/>
          </ac:spMkLst>
        </pc:spChg>
        <pc:spChg chg="mod">
          <ac:chgData name="Curtis R. Devillers" userId="e13660d1-5c8f-4d58-b997-cf7d5f8eeb3c" providerId="ADAL" clId="{97B0600E-B674-4802-9F69-7BA291FAEAE4}" dt="2021-03-15T20:12:31.316" v="275" actId="1076"/>
          <ac:spMkLst>
            <pc:docMk/>
            <pc:sldMk cId="2217078092" sldId="286"/>
            <ac:spMk id="3" creationId="{2A7E1270-FB94-4FB0-95F7-A333DB58EF4C}"/>
          </ac:spMkLst>
        </pc:spChg>
        <pc:spChg chg="mod">
          <ac:chgData name="Curtis R. Devillers" userId="e13660d1-5c8f-4d58-b997-cf7d5f8eeb3c" providerId="ADAL" clId="{97B0600E-B674-4802-9F69-7BA291FAEAE4}" dt="2021-03-15T20:12:38.781" v="277" actId="1076"/>
          <ac:spMkLst>
            <pc:docMk/>
            <pc:sldMk cId="2217078092" sldId="286"/>
            <ac:spMk id="4" creationId="{ED8CC784-3357-4B14-8DB8-DAD7A9DE9A33}"/>
          </ac:spMkLst>
        </pc:spChg>
        <pc:spChg chg="mod">
          <ac:chgData name="Curtis R. Devillers" userId="e13660d1-5c8f-4d58-b997-cf7d5f8eeb3c" providerId="ADAL" clId="{97B0600E-B674-4802-9F69-7BA291FAEAE4}" dt="2021-03-15T20:12:46.742" v="279" actId="1076"/>
          <ac:spMkLst>
            <pc:docMk/>
            <pc:sldMk cId="2217078092" sldId="286"/>
            <ac:spMk id="5" creationId="{B4FD4BFC-0BC0-4A5A-9066-8B0962692CA5}"/>
          </ac:spMkLst>
        </pc:spChg>
        <pc:spChg chg="mod">
          <ac:chgData name="Curtis R. Devillers" userId="e13660d1-5c8f-4d58-b997-cf7d5f8eeb3c" providerId="ADAL" clId="{97B0600E-B674-4802-9F69-7BA291FAEAE4}" dt="2021-03-15T20:13:10.619" v="284" actId="1076"/>
          <ac:spMkLst>
            <pc:docMk/>
            <pc:sldMk cId="2217078092" sldId="286"/>
            <ac:spMk id="6" creationId="{0F51BD66-F83B-4177-B2D3-60F3E35950D0}"/>
          </ac:spMkLst>
        </pc:spChg>
        <pc:spChg chg="mod">
          <ac:chgData name="Curtis R. Devillers" userId="e13660d1-5c8f-4d58-b997-cf7d5f8eeb3c" providerId="ADAL" clId="{97B0600E-B674-4802-9F69-7BA291FAEAE4}" dt="2021-03-15T20:13:13.617" v="285" actId="1076"/>
          <ac:spMkLst>
            <pc:docMk/>
            <pc:sldMk cId="2217078092" sldId="286"/>
            <ac:spMk id="7" creationId="{EA6C3928-0E33-49E7-9A0D-A59190630AE6}"/>
          </ac:spMkLst>
        </pc:spChg>
        <pc:spChg chg="add mod">
          <ac:chgData name="Curtis R. Devillers" userId="e13660d1-5c8f-4d58-b997-cf7d5f8eeb3c" providerId="ADAL" clId="{97B0600E-B674-4802-9F69-7BA291FAEAE4}" dt="2021-03-15T20:02:29.696" v="117"/>
          <ac:spMkLst>
            <pc:docMk/>
            <pc:sldMk cId="2217078092" sldId="286"/>
            <ac:spMk id="8" creationId="{0F95B1E3-9FD5-43BB-A400-C3FC7117D229}"/>
          </ac:spMkLst>
        </pc:spChg>
        <pc:spChg chg="add del mod">
          <ac:chgData name="Curtis R. Devillers" userId="e13660d1-5c8f-4d58-b997-cf7d5f8eeb3c" providerId="ADAL" clId="{97B0600E-B674-4802-9F69-7BA291FAEAE4}" dt="2021-03-15T20:12:24.208" v="273" actId="21"/>
          <ac:spMkLst>
            <pc:docMk/>
            <pc:sldMk cId="2217078092" sldId="286"/>
            <ac:spMk id="10" creationId="{E52DAB42-02FD-4329-AAB4-45D9813E6C95}"/>
          </ac:spMkLst>
        </pc:spChg>
      </pc:sldChg>
      <pc:sldChg chg="addSp delSp modSp mod">
        <pc:chgData name="Curtis R. Devillers" userId="e13660d1-5c8f-4d58-b997-cf7d5f8eeb3c" providerId="ADAL" clId="{97B0600E-B674-4802-9F69-7BA291FAEAE4}" dt="2021-03-16T14:25:30.052" v="649" actId="403"/>
        <pc:sldMkLst>
          <pc:docMk/>
          <pc:sldMk cId="3806396856" sldId="287"/>
        </pc:sldMkLst>
        <pc:spChg chg="del">
          <ac:chgData name="Curtis R. Devillers" userId="e13660d1-5c8f-4d58-b997-cf7d5f8eeb3c" providerId="ADAL" clId="{97B0600E-B674-4802-9F69-7BA291FAEAE4}" dt="2021-03-15T20:10:03.628" v="241" actId="21"/>
          <ac:spMkLst>
            <pc:docMk/>
            <pc:sldMk cId="3806396856" sldId="287"/>
            <ac:spMk id="2" creationId="{00000000-0000-0000-0000-000000000000}"/>
          </ac:spMkLst>
        </pc:spChg>
        <pc:spChg chg="mod">
          <ac:chgData name="Curtis R. Devillers" userId="e13660d1-5c8f-4d58-b997-cf7d5f8eeb3c" providerId="ADAL" clId="{97B0600E-B674-4802-9F69-7BA291FAEAE4}" dt="2021-03-15T20:10:19.889" v="246" actId="404"/>
          <ac:spMkLst>
            <pc:docMk/>
            <pc:sldMk cId="3806396856" sldId="287"/>
            <ac:spMk id="3" creationId="{2CB292F2-AE3C-4A57-B59F-46BECE4E5D78}"/>
          </ac:spMkLst>
        </pc:spChg>
        <pc:spChg chg="mod">
          <ac:chgData name="Curtis R. Devillers" userId="e13660d1-5c8f-4d58-b997-cf7d5f8eeb3c" providerId="ADAL" clId="{97B0600E-B674-4802-9F69-7BA291FAEAE4}" dt="2021-03-16T14:25:30.052" v="649" actId="403"/>
          <ac:spMkLst>
            <pc:docMk/>
            <pc:sldMk cId="3806396856" sldId="287"/>
            <ac:spMk id="7" creationId="{424012B3-C1D8-476B-95A2-6EBD4D49370A}"/>
          </ac:spMkLst>
        </pc:spChg>
        <pc:spChg chg="mod">
          <ac:chgData name="Curtis R. Devillers" userId="e13660d1-5c8f-4d58-b997-cf7d5f8eeb3c" providerId="ADAL" clId="{97B0600E-B674-4802-9F69-7BA291FAEAE4}" dt="2021-03-15T20:11:25.948" v="261" actId="14100"/>
          <ac:spMkLst>
            <pc:docMk/>
            <pc:sldMk cId="3806396856" sldId="287"/>
            <ac:spMk id="8" creationId="{E0E1B189-999A-4E03-A7AD-3381B5068639}"/>
          </ac:spMkLst>
        </pc:spChg>
        <pc:spChg chg="mod">
          <ac:chgData name="Curtis R. Devillers" userId="e13660d1-5c8f-4d58-b997-cf7d5f8eeb3c" providerId="ADAL" clId="{97B0600E-B674-4802-9F69-7BA291FAEAE4}" dt="2021-03-15T20:11:34.658" v="263" actId="14100"/>
          <ac:spMkLst>
            <pc:docMk/>
            <pc:sldMk cId="3806396856" sldId="287"/>
            <ac:spMk id="9" creationId="{A2ED6D1C-EF4A-4F5A-9DA9-34BA5ACF34C4}"/>
          </ac:spMkLst>
        </pc:spChg>
        <pc:spChg chg="mod">
          <ac:chgData name="Curtis R. Devillers" userId="e13660d1-5c8f-4d58-b997-cf7d5f8eeb3c" providerId="ADAL" clId="{97B0600E-B674-4802-9F69-7BA291FAEAE4}" dt="2021-03-15T20:12:11.981" v="271" actId="207"/>
          <ac:spMkLst>
            <pc:docMk/>
            <pc:sldMk cId="3806396856" sldId="287"/>
            <ac:spMk id="10" creationId="{A2D58043-55BF-4920-B589-35A004D40E1D}"/>
          </ac:spMkLst>
        </pc:spChg>
        <pc:spChg chg="mod">
          <ac:chgData name="Curtis R. Devillers" userId="e13660d1-5c8f-4d58-b997-cf7d5f8eeb3c" providerId="ADAL" clId="{97B0600E-B674-4802-9F69-7BA291FAEAE4}" dt="2021-03-15T20:11:09.342" v="257" actId="1076"/>
          <ac:spMkLst>
            <pc:docMk/>
            <pc:sldMk cId="3806396856" sldId="287"/>
            <ac:spMk id="11" creationId="{9A994483-7E8A-4C25-9E13-FB803CA60148}"/>
          </ac:spMkLst>
        </pc:spChg>
        <pc:spChg chg="add mod">
          <ac:chgData name="Curtis R. Devillers" userId="e13660d1-5c8f-4d58-b997-cf7d5f8eeb3c" providerId="ADAL" clId="{97B0600E-B674-4802-9F69-7BA291FAEAE4}" dt="2021-03-15T20:02:27.077" v="116"/>
          <ac:spMkLst>
            <pc:docMk/>
            <pc:sldMk cId="3806396856" sldId="287"/>
            <ac:spMk id="12" creationId="{F3D494DC-983E-422C-BB67-584C50692BCB}"/>
          </ac:spMkLst>
        </pc:spChg>
        <pc:spChg chg="add del mod">
          <ac:chgData name="Curtis R. Devillers" userId="e13660d1-5c8f-4d58-b997-cf7d5f8eeb3c" providerId="ADAL" clId="{97B0600E-B674-4802-9F69-7BA291FAEAE4}" dt="2021-03-15T20:10:06.024" v="242" actId="21"/>
          <ac:spMkLst>
            <pc:docMk/>
            <pc:sldMk cId="3806396856" sldId="287"/>
            <ac:spMk id="13" creationId="{B89AFB4A-E82F-49BE-B7DE-1AAF209BBC00}"/>
          </ac:spMkLst>
        </pc:spChg>
        <pc:picChg chg="mod">
          <ac:chgData name="Curtis R. Devillers" userId="e13660d1-5c8f-4d58-b997-cf7d5f8eeb3c" providerId="ADAL" clId="{97B0600E-B674-4802-9F69-7BA291FAEAE4}" dt="2021-03-15T20:11:43.417" v="266" actId="14100"/>
          <ac:picMkLst>
            <pc:docMk/>
            <pc:sldMk cId="3806396856" sldId="287"/>
            <ac:picMk id="5" creationId="{1213073F-FBD4-48DA-8EE9-49A6567C22D4}"/>
          </ac:picMkLst>
        </pc:picChg>
        <pc:picChg chg="mod">
          <ac:chgData name="Curtis R. Devillers" userId="e13660d1-5c8f-4d58-b997-cf7d5f8eeb3c" providerId="ADAL" clId="{97B0600E-B674-4802-9F69-7BA291FAEAE4}" dt="2021-03-15T20:11:45.773" v="267" actId="14100"/>
          <ac:picMkLst>
            <pc:docMk/>
            <pc:sldMk cId="3806396856" sldId="287"/>
            <ac:picMk id="6" creationId="{41BE03E8-FD0C-4AC1-8E1E-19EC8EED9A10}"/>
          </ac:picMkLst>
        </pc:picChg>
        <pc:picChg chg="mod">
          <ac:chgData name="Curtis R. Devillers" userId="e13660d1-5c8f-4d58-b997-cf7d5f8eeb3c" providerId="ADAL" clId="{97B0600E-B674-4802-9F69-7BA291FAEAE4}" dt="2021-03-15T20:11:55.252" v="269" actId="1076"/>
          <ac:picMkLst>
            <pc:docMk/>
            <pc:sldMk cId="3806396856" sldId="287"/>
            <ac:picMk id="3074" creationId="{AE7E75BA-FEAB-4F52-B68A-DEEBEDA838FF}"/>
          </ac:picMkLst>
        </pc:picChg>
      </pc:sldChg>
      <pc:sldChg chg="addSp delSp modSp mod">
        <pc:chgData name="Curtis R. Devillers" userId="e13660d1-5c8f-4d58-b997-cf7d5f8eeb3c" providerId="ADAL" clId="{97B0600E-B674-4802-9F69-7BA291FAEAE4}" dt="2021-03-15T20:09:56.365" v="240" actId="1076"/>
        <pc:sldMkLst>
          <pc:docMk/>
          <pc:sldMk cId="3574821583" sldId="288"/>
        </pc:sldMkLst>
        <pc:spChg chg="del">
          <ac:chgData name="Curtis R. Devillers" userId="e13660d1-5c8f-4d58-b997-cf7d5f8eeb3c" providerId="ADAL" clId="{97B0600E-B674-4802-9F69-7BA291FAEAE4}" dt="2021-03-15T20:09:11.075" v="226" actId="21"/>
          <ac:spMkLst>
            <pc:docMk/>
            <pc:sldMk cId="3574821583" sldId="288"/>
            <ac:spMk id="2" creationId="{00000000-0000-0000-0000-000000000000}"/>
          </ac:spMkLst>
        </pc:spChg>
        <pc:spChg chg="mod">
          <ac:chgData name="Curtis R. Devillers" userId="e13660d1-5c8f-4d58-b997-cf7d5f8eeb3c" providerId="ADAL" clId="{97B0600E-B674-4802-9F69-7BA291FAEAE4}" dt="2021-03-15T20:09:22.905" v="230" actId="1076"/>
          <ac:spMkLst>
            <pc:docMk/>
            <pc:sldMk cId="3574821583" sldId="288"/>
            <ac:spMk id="3" creationId="{541BB8D9-E108-4D12-ADF7-88DACAA64046}"/>
          </ac:spMkLst>
        </pc:spChg>
        <pc:spChg chg="mod">
          <ac:chgData name="Curtis R. Devillers" userId="e13660d1-5c8f-4d58-b997-cf7d5f8eeb3c" providerId="ADAL" clId="{97B0600E-B674-4802-9F69-7BA291FAEAE4}" dt="2021-03-15T20:09:38.959" v="235" actId="404"/>
          <ac:spMkLst>
            <pc:docMk/>
            <pc:sldMk cId="3574821583" sldId="288"/>
            <ac:spMk id="4" creationId="{ED25D849-3EF7-4830-B371-B387BC4E6244}"/>
          </ac:spMkLst>
        </pc:spChg>
        <pc:spChg chg="mod">
          <ac:chgData name="Curtis R. Devillers" userId="e13660d1-5c8f-4d58-b997-cf7d5f8eeb3c" providerId="ADAL" clId="{97B0600E-B674-4802-9F69-7BA291FAEAE4}" dt="2021-03-15T20:09:46.252" v="237" actId="1076"/>
          <ac:spMkLst>
            <pc:docMk/>
            <pc:sldMk cId="3574821583" sldId="288"/>
            <ac:spMk id="5" creationId="{53E47DCE-FC91-40E0-8897-A93B27153BAD}"/>
          </ac:spMkLst>
        </pc:spChg>
        <pc:spChg chg="add mod">
          <ac:chgData name="Curtis R. Devillers" userId="e13660d1-5c8f-4d58-b997-cf7d5f8eeb3c" providerId="ADAL" clId="{97B0600E-B674-4802-9F69-7BA291FAEAE4}" dt="2021-03-15T20:02:24.443" v="115"/>
          <ac:spMkLst>
            <pc:docMk/>
            <pc:sldMk cId="3574821583" sldId="288"/>
            <ac:spMk id="7" creationId="{9F17E53D-2E17-478E-AEB0-8BEFCC5A135E}"/>
          </ac:spMkLst>
        </pc:spChg>
        <pc:spChg chg="add del mod">
          <ac:chgData name="Curtis R. Devillers" userId="e13660d1-5c8f-4d58-b997-cf7d5f8eeb3c" providerId="ADAL" clId="{97B0600E-B674-4802-9F69-7BA291FAEAE4}" dt="2021-03-15T20:09:15.292" v="227" actId="21"/>
          <ac:spMkLst>
            <pc:docMk/>
            <pc:sldMk cId="3574821583" sldId="288"/>
            <ac:spMk id="8" creationId="{76FE2739-9FA1-449C-B307-496E04150A19}"/>
          </ac:spMkLst>
        </pc:spChg>
        <pc:picChg chg="mod">
          <ac:chgData name="Curtis R. Devillers" userId="e13660d1-5c8f-4d58-b997-cf7d5f8eeb3c" providerId="ADAL" clId="{97B0600E-B674-4802-9F69-7BA291FAEAE4}" dt="2021-03-15T20:09:56.365" v="240" actId="1076"/>
          <ac:picMkLst>
            <pc:docMk/>
            <pc:sldMk cId="3574821583" sldId="288"/>
            <ac:picMk id="2050" creationId="{0B089AC5-1245-4591-A104-1DF6F0F0A11D}"/>
          </ac:picMkLst>
        </pc:picChg>
      </pc:sldChg>
      <pc:sldChg chg="addSp delSp modSp mod">
        <pc:chgData name="Curtis R. Devillers" userId="e13660d1-5c8f-4d58-b997-cf7d5f8eeb3c" providerId="ADAL" clId="{97B0600E-B674-4802-9F69-7BA291FAEAE4}" dt="2021-03-15T20:09:02.837" v="225" actId="1076"/>
        <pc:sldMkLst>
          <pc:docMk/>
          <pc:sldMk cId="2307201867" sldId="289"/>
        </pc:sldMkLst>
        <pc:spChg chg="del">
          <ac:chgData name="Curtis R. Devillers" userId="e13660d1-5c8f-4d58-b997-cf7d5f8eeb3c" providerId="ADAL" clId="{97B0600E-B674-4802-9F69-7BA291FAEAE4}" dt="2021-03-15T20:08:02.170" v="201" actId="21"/>
          <ac:spMkLst>
            <pc:docMk/>
            <pc:sldMk cId="2307201867" sldId="289"/>
            <ac:spMk id="2" creationId="{00000000-0000-0000-0000-000000000000}"/>
          </ac:spMkLst>
        </pc:spChg>
        <pc:spChg chg="mod">
          <ac:chgData name="Curtis R. Devillers" userId="e13660d1-5c8f-4d58-b997-cf7d5f8eeb3c" providerId="ADAL" clId="{97B0600E-B674-4802-9F69-7BA291FAEAE4}" dt="2021-03-15T20:08:14.951" v="206" actId="14100"/>
          <ac:spMkLst>
            <pc:docMk/>
            <pc:sldMk cId="2307201867" sldId="289"/>
            <ac:spMk id="3" creationId="{BD4D1E46-2B27-4640-8604-5B94FDB6B74E}"/>
          </ac:spMkLst>
        </pc:spChg>
        <pc:spChg chg="mod">
          <ac:chgData name="Curtis R. Devillers" userId="e13660d1-5c8f-4d58-b997-cf7d5f8eeb3c" providerId="ADAL" clId="{97B0600E-B674-4802-9F69-7BA291FAEAE4}" dt="2021-03-15T20:08:28.179" v="212" actId="404"/>
          <ac:spMkLst>
            <pc:docMk/>
            <pc:sldMk cId="2307201867" sldId="289"/>
            <ac:spMk id="4" creationId="{6D6E5EC7-46F7-45A0-B395-F0B3E678E0D5}"/>
          </ac:spMkLst>
        </pc:spChg>
        <pc:spChg chg="mod">
          <ac:chgData name="Curtis R. Devillers" userId="e13660d1-5c8f-4d58-b997-cf7d5f8eeb3c" providerId="ADAL" clId="{97B0600E-B674-4802-9F69-7BA291FAEAE4}" dt="2021-03-15T20:08:38.007" v="216" actId="1076"/>
          <ac:spMkLst>
            <pc:docMk/>
            <pc:sldMk cId="2307201867" sldId="289"/>
            <ac:spMk id="5" creationId="{446C2E8E-B8B6-46A8-A6A7-485315E844EC}"/>
          </ac:spMkLst>
        </pc:spChg>
        <pc:spChg chg="mod">
          <ac:chgData name="Curtis R. Devillers" userId="e13660d1-5c8f-4d58-b997-cf7d5f8eeb3c" providerId="ADAL" clId="{97B0600E-B674-4802-9F69-7BA291FAEAE4}" dt="2021-03-15T20:08:53.128" v="222" actId="1076"/>
          <ac:spMkLst>
            <pc:docMk/>
            <pc:sldMk cId="2307201867" sldId="289"/>
            <ac:spMk id="6" creationId="{92C6BE47-01A5-4506-9CA8-0C6528EA8A2B}"/>
          </ac:spMkLst>
        </pc:spChg>
        <pc:spChg chg="add mod">
          <ac:chgData name="Curtis R. Devillers" userId="e13660d1-5c8f-4d58-b997-cf7d5f8eeb3c" providerId="ADAL" clId="{97B0600E-B674-4802-9F69-7BA291FAEAE4}" dt="2021-03-15T20:02:22.002" v="114"/>
          <ac:spMkLst>
            <pc:docMk/>
            <pc:sldMk cId="2307201867" sldId="289"/>
            <ac:spMk id="9" creationId="{CCB7E8A5-3386-4AF6-9249-615A50CEBACB}"/>
          </ac:spMkLst>
        </pc:spChg>
        <pc:spChg chg="add del mod">
          <ac:chgData name="Curtis R. Devillers" userId="e13660d1-5c8f-4d58-b997-cf7d5f8eeb3c" providerId="ADAL" clId="{97B0600E-B674-4802-9F69-7BA291FAEAE4}" dt="2021-03-15T20:08:04.636" v="202" actId="21"/>
          <ac:spMkLst>
            <pc:docMk/>
            <pc:sldMk cId="2307201867" sldId="289"/>
            <ac:spMk id="10" creationId="{5A3E5028-2C3B-4653-A9BF-2DD4B75E6B3E}"/>
          </ac:spMkLst>
        </pc:spChg>
        <pc:picChg chg="mod">
          <ac:chgData name="Curtis R. Devillers" userId="e13660d1-5c8f-4d58-b997-cf7d5f8eeb3c" providerId="ADAL" clId="{97B0600E-B674-4802-9F69-7BA291FAEAE4}" dt="2021-03-15T20:08:56.816" v="223" actId="14100"/>
          <ac:picMkLst>
            <pc:docMk/>
            <pc:sldMk cId="2307201867" sldId="289"/>
            <ac:picMk id="8" creationId="{59310242-9F1D-4AB7-B41F-FFA9D31AFDD8}"/>
          </ac:picMkLst>
        </pc:picChg>
        <pc:picChg chg="mod">
          <ac:chgData name="Curtis R. Devillers" userId="e13660d1-5c8f-4d58-b997-cf7d5f8eeb3c" providerId="ADAL" clId="{97B0600E-B674-4802-9F69-7BA291FAEAE4}" dt="2021-03-15T20:09:02.837" v="225" actId="1076"/>
          <ac:picMkLst>
            <pc:docMk/>
            <pc:sldMk cId="2307201867" sldId="289"/>
            <ac:picMk id="1026" creationId="{48C8AE7F-9A83-49F8-AFF7-09AE7D695D7A}"/>
          </ac:picMkLst>
        </pc:picChg>
      </pc:sldChg>
      <pc:sldChg chg="addSp delSp modSp mod">
        <pc:chgData name="Curtis R. Devillers" userId="e13660d1-5c8f-4d58-b997-cf7d5f8eeb3c" providerId="ADAL" clId="{97B0600E-B674-4802-9F69-7BA291FAEAE4}" dt="2021-03-15T20:07:53.959" v="200" actId="14100"/>
        <pc:sldMkLst>
          <pc:docMk/>
          <pc:sldMk cId="1499359219" sldId="290"/>
        </pc:sldMkLst>
        <pc:spChg chg="del">
          <ac:chgData name="Curtis R. Devillers" userId="e13660d1-5c8f-4d58-b997-cf7d5f8eeb3c" providerId="ADAL" clId="{97B0600E-B674-4802-9F69-7BA291FAEAE4}" dt="2021-03-15T20:06:11.958" v="163" actId="21"/>
          <ac:spMkLst>
            <pc:docMk/>
            <pc:sldMk cId="1499359219" sldId="290"/>
            <ac:spMk id="2" creationId="{00000000-0000-0000-0000-000000000000}"/>
          </ac:spMkLst>
        </pc:spChg>
        <pc:spChg chg="mod">
          <ac:chgData name="Curtis R. Devillers" userId="e13660d1-5c8f-4d58-b997-cf7d5f8eeb3c" providerId="ADAL" clId="{97B0600E-B674-4802-9F69-7BA291FAEAE4}" dt="2021-03-15T20:06:50.659" v="174" actId="1076"/>
          <ac:spMkLst>
            <pc:docMk/>
            <pc:sldMk cId="1499359219" sldId="290"/>
            <ac:spMk id="3" creationId="{25677C3D-DCB3-4FC7-A702-5673C3B8765F}"/>
          </ac:spMkLst>
        </pc:spChg>
        <pc:spChg chg="mod">
          <ac:chgData name="Curtis R. Devillers" userId="e13660d1-5c8f-4d58-b997-cf7d5f8eeb3c" providerId="ADAL" clId="{97B0600E-B674-4802-9F69-7BA291FAEAE4}" dt="2021-03-15T20:07:07.134" v="181" actId="1076"/>
          <ac:spMkLst>
            <pc:docMk/>
            <pc:sldMk cId="1499359219" sldId="290"/>
            <ac:spMk id="4" creationId="{0EA56715-33DA-4989-9259-FB1D4BC8628E}"/>
          </ac:spMkLst>
        </pc:spChg>
        <pc:spChg chg="mod">
          <ac:chgData name="Curtis R. Devillers" userId="e13660d1-5c8f-4d58-b997-cf7d5f8eeb3c" providerId="ADAL" clId="{97B0600E-B674-4802-9F69-7BA291FAEAE4}" dt="2021-03-15T20:07:45.124" v="199" actId="1076"/>
          <ac:spMkLst>
            <pc:docMk/>
            <pc:sldMk cId="1499359219" sldId="290"/>
            <ac:spMk id="5" creationId="{796FE89B-8D9F-48DA-BF92-8A0817A2ECE7}"/>
          </ac:spMkLst>
        </pc:spChg>
        <pc:spChg chg="mod">
          <ac:chgData name="Curtis R. Devillers" userId="e13660d1-5c8f-4d58-b997-cf7d5f8eeb3c" providerId="ADAL" clId="{97B0600E-B674-4802-9F69-7BA291FAEAE4}" dt="2021-03-15T20:07:33.528" v="193" actId="1076"/>
          <ac:spMkLst>
            <pc:docMk/>
            <pc:sldMk cId="1499359219" sldId="290"/>
            <ac:spMk id="7" creationId="{FEF68A6A-1920-4391-8110-7D3EA10164A2}"/>
          </ac:spMkLst>
        </pc:spChg>
        <pc:spChg chg="mod">
          <ac:chgData name="Curtis R. Devillers" userId="e13660d1-5c8f-4d58-b997-cf7d5f8eeb3c" providerId="ADAL" clId="{97B0600E-B674-4802-9F69-7BA291FAEAE4}" dt="2021-03-15T20:06:27.020" v="167" actId="1076"/>
          <ac:spMkLst>
            <pc:docMk/>
            <pc:sldMk cId="1499359219" sldId="290"/>
            <ac:spMk id="8" creationId="{9E6AB453-CA10-4DB0-B9E8-5BD1D3EECCD5}"/>
          </ac:spMkLst>
        </pc:spChg>
        <pc:spChg chg="add mod">
          <ac:chgData name="Curtis R. Devillers" userId="e13660d1-5c8f-4d58-b997-cf7d5f8eeb3c" providerId="ADAL" clId="{97B0600E-B674-4802-9F69-7BA291FAEAE4}" dt="2021-03-15T20:02:19.637" v="113"/>
          <ac:spMkLst>
            <pc:docMk/>
            <pc:sldMk cId="1499359219" sldId="290"/>
            <ac:spMk id="10" creationId="{5CB60846-E9BE-43B7-BD6D-DDE24F671A03}"/>
          </ac:spMkLst>
        </pc:spChg>
        <pc:spChg chg="add del mod">
          <ac:chgData name="Curtis R. Devillers" userId="e13660d1-5c8f-4d58-b997-cf7d5f8eeb3c" providerId="ADAL" clId="{97B0600E-B674-4802-9F69-7BA291FAEAE4}" dt="2021-03-15T20:06:14.044" v="164" actId="21"/>
          <ac:spMkLst>
            <pc:docMk/>
            <pc:sldMk cId="1499359219" sldId="290"/>
            <ac:spMk id="11" creationId="{DBF2ED96-774C-4C5F-B400-B99DDD586265}"/>
          </ac:spMkLst>
        </pc:spChg>
        <pc:picChg chg="mod">
          <ac:chgData name="Curtis R. Devillers" userId="e13660d1-5c8f-4d58-b997-cf7d5f8eeb3c" providerId="ADAL" clId="{97B0600E-B674-4802-9F69-7BA291FAEAE4}" dt="2021-03-15T20:07:53.959" v="200" actId="14100"/>
          <ac:picMkLst>
            <pc:docMk/>
            <pc:sldMk cId="1499359219" sldId="290"/>
            <ac:picMk id="6" creationId="{0D55C65D-6CAE-464C-BCB0-F554532409F4}"/>
          </ac:picMkLst>
        </pc:picChg>
        <pc:picChg chg="mod">
          <ac:chgData name="Curtis R. Devillers" userId="e13660d1-5c8f-4d58-b997-cf7d5f8eeb3c" providerId="ADAL" clId="{97B0600E-B674-4802-9F69-7BA291FAEAE4}" dt="2021-03-15T20:07:13.783" v="183" actId="1076"/>
          <ac:picMkLst>
            <pc:docMk/>
            <pc:sldMk cId="1499359219" sldId="290"/>
            <ac:picMk id="1026" creationId="{C3185184-0090-4F66-84DB-49BF34062054}"/>
          </ac:picMkLst>
        </pc:picChg>
      </pc:sldChg>
      <pc:sldChg chg="addSp delSp modSp mod">
        <pc:chgData name="Curtis R. Devillers" userId="e13660d1-5c8f-4d58-b997-cf7d5f8eeb3c" providerId="ADAL" clId="{97B0600E-B674-4802-9F69-7BA291FAEAE4}" dt="2021-03-15T20:06:03.366" v="162" actId="14100"/>
        <pc:sldMkLst>
          <pc:docMk/>
          <pc:sldMk cId="3953644477" sldId="291"/>
        </pc:sldMkLst>
        <pc:spChg chg="del">
          <ac:chgData name="Curtis R. Devillers" userId="e13660d1-5c8f-4d58-b997-cf7d5f8eeb3c" providerId="ADAL" clId="{97B0600E-B674-4802-9F69-7BA291FAEAE4}" dt="2021-03-15T20:05:38.693" v="153" actId="21"/>
          <ac:spMkLst>
            <pc:docMk/>
            <pc:sldMk cId="3953644477" sldId="291"/>
            <ac:spMk id="2" creationId="{00000000-0000-0000-0000-000000000000}"/>
          </ac:spMkLst>
        </pc:spChg>
        <pc:spChg chg="mod">
          <ac:chgData name="Curtis R. Devillers" userId="e13660d1-5c8f-4d58-b997-cf7d5f8eeb3c" providerId="ADAL" clId="{97B0600E-B674-4802-9F69-7BA291FAEAE4}" dt="2021-03-15T20:05:55.694" v="160" actId="14100"/>
          <ac:spMkLst>
            <pc:docMk/>
            <pc:sldMk cId="3953644477" sldId="291"/>
            <ac:spMk id="5" creationId="{7D659947-9615-4153-AA2D-F8E7A08B7925}"/>
          </ac:spMkLst>
        </pc:spChg>
        <pc:spChg chg="add mod">
          <ac:chgData name="Curtis R. Devillers" userId="e13660d1-5c8f-4d58-b997-cf7d5f8eeb3c" providerId="ADAL" clId="{97B0600E-B674-4802-9F69-7BA291FAEAE4}" dt="2021-03-15T20:02:16.548" v="112"/>
          <ac:spMkLst>
            <pc:docMk/>
            <pc:sldMk cId="3953644477" sldId="291"/>
            <ac:spMk id="6" creationId="{182EDCEF-898C-47B4-A1FA-444B637127F5}"/>
          </ac:spMkLst>
        </pc:spChg>
        <pc:spChg chg="add del mod">
          <ac:chgData name="Curtis R. Devillers" userId="e13660d1-5c8f-4d58-b997-cf7d5f8eeb3c" providerId="ADAL" clId="{97B0600E-B674-4802-9F69-7BA291FAEAE4}" dt="2021-03-15T20:05:42.566" v="154" actId="21"/>
          <ac:spMkLst>
            <pc:docMk/>
            <pc:sldMk cId="3953644477" sldId="291"/>
            <ac:spMk id="7" creationId="{4AA1E8D1-0033-47DC-9D87-829D81B71AED}"/>
          </ac:spMkLst>
        </pc:spChg>
        <pc:picChg chg="mod">
          <ac:chgData name="Curtis R. Devillers" userId="e13660d1-5c8f-4d58-b997-cf7d5f8eeb3c" providerId="ADAL" clId="{97B0600E-B674-4802-9F69-7BA291FAEAE4}" dt="2021-03-15T20:06:03.366" v="162" actId="14100"/>
          <ac:picMkLst>
            <pc:docMk/>
            <pc:sldMk cId="3953644477" sldId="291"/>
            <ac:picMk id="4" creationId="{D30A29A4-3721-409C-AF93-1157E0C6DC5C}"/>
          </ac:picMkLst>
        </pc:picChg>
      </pc:sldChg>
      <pc:sldChg chg="del">
        <pc:chgData name="Curtis R. Devillers" userId="e13660d1-5c8f-4d58-b997-cf7d5f8eeb3c" providerId="ADAL" clId="{97B0600E-B674-4802-9F69-7BA291FAEAE4}" dt="2021-03-16T14:22:08.257" v="523" actId="2696"/>
        <pc:sldMkLst>
          <pc:docMk/>
          <pc:sldMk cId="387396575" sldId="385"/>
        </pc:sldMkLst>
      </pc:sldChg>
      <pc:sldChg chg="del">
        <pc:chgData name="Curtis R. Devillers" userId="e13660d1-5c8f-4d58-b997-cf7d5f8eeb3c" providerId="ADAL" clId="{97B0600E-B674-4802-9F69-7BA291FAEAE4}" dt="2021-03-16T14:22:05.555" v="522" actId="2696"/>
        <pc:sldMkLst>
          <pc:docMk/>
          <pc:sldMk cId="1848753332" sldId="386"/>
        </pc:sldMkLst>
      </pc:sldChg>
      <pc:sldChg chg="del">
        <pc:chgData name="Curtis R. Devillers" userId="e13660d1-5c8f-4d58-b997-cf7d5f8eeb3c" providerId="ADAL" clId="{97B0600E-B674-4802-9F69-7BA291FAEAE4}" dt="2021-03-16T14:22:01.837" v="521" actId="2696"/>
        <pc:sldMkLst>
          <pc:docMk/>
          <pc:sldMk cId="1311765998" sldId="387"/>
        </pc:sldMkLst>
      </pc:sldChg>
      <pc:sldChg chg="modSp mod">
        <pc:chgData name="Curtis R. Devillers" userId="e13660d1-5c8f-4d58-b997-cf7d5f8eeb3c" providerId="ADAL" clId="{97B0600E-B674-4802-9F69-7BA291FAEAE4}" dt="2021-03-15T19:58:18.140" v="48" actId="20577"/>
        <pc:sldMkLst>
          <pc:docMk/>
          <pc:sldMk cId="3382303356" sldId="452"/>
        </pc:sldMkLst>
        <pc:spChg chg="mod">
          <ac:chgData name="Curtis R. Devillers" userId="e13660d1-5c8f-4d58-b997-cf7d5f8eeb3c" providerId="ADAL" clId="{97B0600E-B674-4802-9F69-7BA291FAEAE4}" dt="2021-03-15T19:58:18.140" v="48" actId="20577"/>
          <ac:spMkLst>
            <pc:docMk/>
            <pc:sldMk cId="3382303356" sldId="452"/>
            <ac:spMk id="3" creationId="{F1770AE3-0A8A-4FDE-9FB1-3E3D1F0C69FB}"/>
          </ac:spMkLst>
        </pc:spChg>
      </pc:sldChg>
      <pc:sldChg chg="addSp delSp modSp mod setBg">
        <pc:chgData name="Curtis R. Devillers" userId="e13660d1-5c8f-4d58-b997-cf7d5f8eeb3c" providerId="ADAL" clId="{97B0600E-B674-4802-9F69-7BA291FAEAE4}" dt="2021-03-15T20:13:42.633" v="289" actId="26606"/>
        <pc:sldMkLst>
          <pc:docMk/>
          <pc:sldMk cId="2093902924" sldId="454"/>
        </pc:sldMkLst>
        <pc:spChg chg="mod ord">
          <ac:chgData name="Curtis R. Devillers" userId="e13660d1-5c8f-4d58-b997-cf7d5f8eeb3c" providerId="ADAL" clId="{97B0600E-B674-4802-9F69-7BA291FAEAE4}" dt="2021-03-15T20:13:42.633" v="289" actId="26606"/>
          <ac:spMkLst>
            <pc:docMk/>
            <pc:sldMk cId="2093902924" sldId="454"/>
            <ac:spMk id="2" creationId="{FCC94E67-8A32-4534-9E85-FB98C2C0F1FB}"/>
          </ac:spMkLst>
        </pc:spChg>
        <pc:spChg chg="mod">
          <ac:chgData name="Curtis R. Devillers" userId="e13660d1-5c8f-4d58-b997-cf7d5f8eeb3c" providerId="ADAL" clId="{97B0600E-B674-4802-9F69-7BA291FAEAE4}" dt="2021-03-15T20:13:42.633" v="289" actId="26606"/>
          <ac:spMkLst>
            <pc:docMk/>
            <pc:sldMk cId="2093902924" sldId="454"/>
            <ac:spMk id="6" creationId="{E1138006-F50F-4E6D-A224-696712B4A3EC}"/>
          </ac:spMkLst>
        </pc:spChg>
        <pc:spChg chg="add del">
          <ac:chgData name="Curtis R. Devillers" userId="e13660d1-5c8f-4d58-b997-cf7d5f8eeb3c" providerId="ADAL" clId="{97B0600E-B674-4802-9F69-7BA291FAEAE4}" dt="2021-03-15T20:13:42.617" v="288" actId="26606"/>
          <ac:spMkLst>
            <pc:docMk/>
            <pc:sldMk cId="2093902924" sldId="454"/>
            <ac:spMk id="11" creationId="{7F7D7B8D-EF99-4CA1-AB1E-4C0C047409F5}"/>
          </ac:spMkLst>
        </pc:spChg>
        <pc:spChg chg="add">
          <ac:chgData name="Curtis R. Devillers" userId="e13660d1-5c8f-4d58-b997-cf7d5f8eeb3c" providerId="ADAL" clId="{97B0600E-B674-4802-9F69-7BA291FAEAE4}" dt="2021-03-15T20:13:42.633" v="289" actId="26606"/>
          <ac:spMkLst>
            <pc:docMk/>
            <pc:sldMk cId="2093902924" sldId="454"/>
            <ac:spMk id="13" creationId="{5102A839-7455-460E-9186-3C46533A3C7D}"/>
          </ac:spMkLst>
        </pc:spChg>
        <pc:spChg chg="add">
          <ac:chgData name="Curtis R. Devillers" userId="e13660d1-5c8f-4d58-b997-cf7d5f8eeb3c" providerId="ADAL" clId="{97B0600E-B674-4802-9F69-7BA291FAEAE4}" dt="2021-03-15T20:13:42.633" v="289" actId="26606"/>
          <ac:spMkLst>
            <pc:docMk/>
            <pc:sldMk cId="2093902924" sldId="454"/>
            <ac:spMk id="14" creationId="{FBE42956-7714-4B88-B946-1AAD087DDCDE}"/>
          </ac:spMkLst>
        </pc:spChg>
        <pc:spChg chg="add">
          <ac:chgData name="Curtis R. Devillers" userId="e13660d1-5c8f-4d58-b997-cf7d5f8eeb3c" providerId="ADAL" clId="{97B0600E-B674-4802-9F69-7BA291FAEAE4}" dt="2021-03-15T20:13:42.633" v="289" actId="26606"/>
          <ac:spMkLst>
            <pc:docMk/>
            <pc:sldMk cId="2093902924" sldId="454"/>
            <ac:spMk id="15" creationId="{2B6432E5-D2D8-4E50-8FBE-7126A3F9CA55}"/>
          </ac:spMkLst>
        </pc:spChg>
        <pc:picChg chg="add mod">
          <ac:chgData name="Curtis R. Devillers" userId="e13660d1-5c8f-4d58-b997-cf7d5f8eeb3c" providerId="ADAL" clId="{97B0600E-B674-4802-9F69-7BA291FAEAE4}" dt="2021-03-15T20:13:42.633" v="289" actId="26606"/>
          <ac:picMkLst>
            <pc:docMk/>
            <pc:sldMk cId="2093902924" sldId="454"/>
            <ac:picMk id="4" creationId="{2DCBDD49-F34D-4891-8FCF-84D813A069D8}"/>
          </ac:picMkLst>
        </pc:picChg>
      </pc:sldChg>
      <pc:sldChg chg="addSp modSp mod ord modAnim">
        <pc:chgData name="Curtis R. Devillers" userId="e13660d1-5c8f-4d58-b997-cf7d5f8eeb3c" providerId="ADAL" clId="{97B0600E-B674-4802-9F69-7BA291FAEAE4}" dt="2021-03-16T14:28:31.881" v="704" actId="1076"/>
        <pc:sldMkLst>
          <pc:docMk/>
          <pc:sldMk cId="2499052659" sldId="455"/>
        </pc:sldMkLst>
        <pc:spChg chg="add mod">
          <ac:chgData name="Curtis R. Devillers" userId="e13660d1-5c8f-4d58-b997-cf7d5f8eeb3c" providerId="ADAL" clId="{97B0600E-B674-4802-9F69-7BA291FAEAE4}" dt="2021-03-16T14:19:45.578" v="360" actId="1076"/>
          <ac:spMkLst>
            <pc:docMk/>
            <pc:sldMk cId="2499052659" sldId="455"/>
            <ac:spMk id="3" creationId="{C58285C3-B201-4F0E-8633-406EEA128C19}"/>
          </ac:spMkLst>
        </pc:spChg>
        <pc:spChg chg="add mod">
          <ac:chgData name="Curtis R. Devillers" userId="e13660d1-5c8f-4d58-b997-cf7d5f8eeb3c" providerId="ADAL" clId="{97B0600E-B674-4802-9F69-7BA291FAEAE4}" dt="2021-03-16T14:28:25.402" v="703" actId="20577"/>
          <ac:spMkLst>
            <pc:docMk/>
            <pc:sldMk cId="2499052659" sldId="455"/>
            <ac:spMk id="4" creationId="{FCADFDD1-BA4B-4D02-AE77-9B80521FBDA4}"/>
          </ac:spMkLst>
        </pc:spChg>
        <pc:spChg chg="add mod">
          <ac:chgData name="Curtis R. Devillers" userId="e13660d1-5c8f-4d58-b997-cf7d5f8eeb3c" providerId="ADAL" clId="{97B0600E-B674-4802-9F69-7BA291FAEAE4}" dt="2021-03-16T14:28:31.881" v="704" actId="1076"/>
          <ac:spMkLst>
            <pc:docMk/>
            <pc:sldMk cId="2499052659" sldId="455"/>
            <ac:spMk id="5" creationId="{A018BD61-08C6-4DD8-AB7B-02AF54025E59}"/>
          </ac:spMkLst>
        </pc:spChg>
        <pc:spChg chg="mod">
          <ac:chgData name="Curtis R. Devillers" userId="e13660d1-5c8f-4d58-b997-cf7d5f8eeb3c" providerId="ADAL" clId="{97B0600E-B674-4802-9F69-7BA291FAEAE4}" dt="2021-03-15T20:14:28.882" v="332" actId="20577"/>
          <ac:spMkLst>
            <pc:docMk/>
            <pc:sldMk cId="2499052659" sldId="455"/>
            <ac:spMk id="6" creationId="{E1138006-F50F-4E6D-A224-696712B4A3EC}"/>
          </ac:spMkLst>
        </pc:spChg>
      </pc:sldChg>
      <pc:sldChg chg="modSp add mod modAnim">
        <pc:chgData name="Curtis R. Devillers" userId="e13660d1-5c8f-4d58-b997-cf7d5f8eeb3c" providerId="ADAL" clId="{97B0600E-B674-4802-9F69-7BA291FAEAE4}" dt="2021-03-16T14:28:38.030" v="706" actId="1076"/>
        <pc:sldMkLst>
          <pc:docMk/>
          <pc:sldMk cId="402563307" sldId="456"/>
        </pc:sldMkLst>
        <pc:spChg chg="mod">
          <ac:chgData name="Curtis R. Devillers" userId="e13660d1-5c8f-4d58-b997-cf7d5f8eeb3c" providerId="ADAL" clId="{97B0600E-B674-4802-9F69-7BA291FAEAE4}" dt="2021-03-16T14:28:33.822" v="705" actId="20577"/>
          <ac:spMkLst>
            <pc:docMk/>
            <pc:sldMk cId="402563307" sldId="456"/>
            <ac:spMk id="4" creationId="{FCADFDD1-BA4B-4D02-AE77-9B80521FBDA4}"/>
          </ac:spMkLst>
        </pc:spChg>
        <pc:spChg chg="mod">
          <ac:chgData name="Curtis R. Devillers" userId="e13660d1-5c8f-4d58-b997-cf7d5f8eeb3c" providerId="ADAL" clId="{97B0600E-B674-4802-9F69-7BA291FAEAE4}" dt="2021-03-16T14:28:38.030" v="706" actId="1076"/>
          <ac:spMkLst>
            <pc:docMk/>
            <pc:sldMk cId="402563307" sldId="456"/>
            <ac:spMk id="5" creationId="{A018BD61-08C6-4DD8-AB7B-02AF54025E59}"/>
          </ac:spMkLst>
        </pc:spChg>
      </pc:sldChg>
      <pc:sldChg chg="addSp delSp modSp add mod modAnim">
        <pc:chgData name="Curtis R. Devillers" userId="e13660d1-5c8f-4d58-b997-cf7d5f8eeb3c" providerId="ADAL" clId="{97B0600E-B674-4802-9F69-7BA291FAEAE4}" dt="2021-03-16T14:28:49.042" v="708"/>
        <pc:sldMkLst>
          <pc:docMk/>
          <pc:sldMk cId="4198317357" sldId="457"/>
        </pc:sldMkLst>
        <pc:spChg chg="mod">
          <ac:chgData name="Curtis R. Devillers" userId="e13660d1-5c8f-4d58-b997-cf7d5f8eeb3c" providerId="ADAL" clId="{97B0600E-B674-4802-9F69-7BA291FAEAE4}" dt="2021-03-16T14:27:07.609" v="695" actId="15"/>
          <ac:spMkLst>
            <pc:docMk/>
            <pc:sldMk cId="4198317357" sldId="457"/>
            <ac:spMk id="4" creationId="{FCADFDD1-BA4B-4D02-AE77-9B80521FBDA4}"/>
          </ac:spMkLst>
        </pc:spChg>
        <pc:spChg chg="add del mod">
          <ac:chgData name="Curtis R. Devillers" userId="e13660d1-5c8f-4d58-b997-cf7d5f8eeb3c" providerId="ADAL" clId="{97B0600E-B674-4802-9F69-7BA291FAEAE4}" dt="2021-03-16T14:28:46.659" v="707" actId="113"/>
          <ac:spMkLst>
            <pc:docMk/>
            <pc:sldMk cId="4198317357" sldId="457"/>
            <ac:spMk id="5" creationId="{A018BD61-08C6-4DD8-AB7B-02AF54025E59}"/>
          </ac:spMkLst>
        </pc:spChg>
      </pc:sldChg>
      <pc:sldMasterChg chg="del delSldLayout">
        <pc:chgData name="Curtis R. Devillers" userId="e13660d1-5c8f-4d58-b997-cf7d5f8eeb3c" providerId="ADAL" clId="{97B0600E-B674-4802-9F69-7BA291FAEAE4}" dt="2021-03-16T14:22:08.257" v="523" actId="2696"/>
        <pc:sldMasterMkLst>
          <pc:docMk/>
          <pc:sldMasterMk cId="4072725768" sldId="2147483672"/>
        </pc:sldMasterMkLst>
        <pc:sldLayoutChg chg="del">
          <pc:chgData name="Curtis R. Devillers" userId="e13660d1-5c8f-4d58-b997-cf7d5f8eeb3c" providerId="ADAL" clId="{97B0600E-B674-4802-9F69-7BA291FAEAE4}" dt="2021-03-16T14:22:08.257" v="523" actId="2696"/>
          <pc:sldLayoutMkLst>
            <pc:docMk/>
            <pc:sldMasterMk cId="4072725768" sldId="2147483672"/>
            <pc:sldLayoutMk cId="2788753055" sldId="2147483673"/>
          </pc:sldLayoutMkLst>
        </pc:sldLayoutChg>
        <pc:sldLayoutChg chg="del">
          <pc:chgData name="Curtis R. Devillers" userId="e13660d1-5c8f-4d58-b997-cf7d5f8eeb3c" providerId="ADAL" clId="{97B0600E-B674-4802-9F69-7BA291FAEAE4}" dt="2021-03-16T14:22:08.257" v="523" actId="2696"/>
          <pc:sldLayoutMkLst>
            <pc:docMk/>
            <pc:sldMasterMk cId="4072725768" sldId="2147483672"/>
            <pc:sldLayoutMk cId="3734020008" sldId="2147483674"/>
          </pc:sldLayoutMkLst>
        </pc:sldLayoutChg>
        <pc:sldLayoutChg chg="del">
          <pc:chgData name="Curtis R. Devillers" userId="e13660d1-5c8f-4d58-b997-cf7d5f8eeb3c" providerId="ADAL" clId="{97B0600E-B674-4802-9F69-7BA291FAEAE4}" dt="2021-03-16T14:22:08.257" v="523" actId="2696"/>
          <pc:sldLayoutMkLst>
            <pc:docMk/>
            <pc:sldMasterMk cId="4072725768" sldId="2147483672"/>
            <pc:sldLayoutMk cId="576573020" sldId="2147483675"/>
          </pc:sldLayoutMkLst>
        </pc:sldLayoutChg>
        <pc:sldLayoutChg chg="del">
          <pc:chgData name="Curtis R. Devillers" userId="e13660d1-5c8f-4d58-b997-cf7d5f8eeb3c" providerId="ADAL" clId="{97B0600E-B674-4802-9F69-7BA291FAEAE4}" dt="2021-03-16T14:22:08.257" v="523" actId="2696"/>
          <pc:sldLayoutMkLst>
            <pc:docMk/>
            <pc:sldMasterMk cId="4072725768" sldId="2147483672"/>
            <pc:sldLayoutMk cId="2336957801" sldId="2147483676"/>
          </pc:sldLayoutMkLst>
        </pc:sldLayoutChg>
        <pc:sldLayoutChg chg="del">
          <pc:chgData name="Curtis R. Devillers" userId="e13660d1-5c8f-4d58-b997-cf7d5f8eeb3c" providerId="ADAL" clId="{97B0600E-B674-4802-9F69-7BA291FAEAE4}" dt="2021-03-16T14:22:08.257" v="523" actId="2696"/>
          <pc:sldLayoutMkLst>
            <pc:docMk/>
            <pc:sldMasterMk cId="4072725768" sldId="2147483672"/>
            <pc:sldLayoutMk cId="1404788573" sldId="2147483677"/>
          </pc:sldLayoutMkLst>
        </pc:sldLayoutChg>
        <pc:sldLayoutChg chg="del">
          <pc:chgData name="Curtis R. Devillers" userId="e13660d1-5c8f-4d58-b997-cf7d5f8eeb3c" providerId="ADAL" clId="{97B0600E-B674-4802-9F69-7BA291FAEAE4}" dt="2021-03-16T14:22:08.257" v="523" actId="2696"/>
          <pc:sldLayoutMkLst>
            <pc:docMk/>
            <pc:sldMasterMk cId="4072725768" sldId="2147483672"/>
            <pc:sldLayoutMk cId="2054876804" sldId="2147483678"/>
          </pc:sldLayoutMkLst>
        </pc:sldLayoutChg>
        <pc:sldLayoutChg chg="del">
          <pc:chgData name="Curtis R. Devillers" userId="e13660d1-5c8f-4d58-b997-cf7d5f8eeb3c" providerId="ADAL" clId="{97B0600E-B674-4802-9F69-7BA291FAEAE4}" dt="2021-03-16T14:22:08.257" v="523" actId="2696"/>
          <pc:sldLayoutMkLst>
            <pc:docMk/>
            <pc:sldMasterMk cId="4072725768" sldId="2147483672"/>
            <pc:sldLayoutMk cId="878482569" sldId="2147483679"/>
          </pc:sldLayoutMkLst>
        </pc:sldLayoutChg>
        <pc:sldLayoutChg chg="del">
          <pc:chgData name="Curtis R. Devillers" userId="e13660d1-5c8f-4d58-b997-cf7d5f8eeb3c" providerId="ADAL" clId="{97B0600E-B674-4802-9F69-7BA291FAEAE4}" dt="2021-03-16T14:22:08.257" v="523" actId="2696"/>
          <pc:sldLayoutMkLst>
            <pc:docMk/>
            <pc:sldMasterMk cId="4072725768" sldId="2147483672"/>
            <pc:sldLayoutMk cId="4266054238" sldId="2147483680"/>
          </pc:sldLayoutMkLst>
        </pc:sldLayoutChg>
        <pc:sldLayoutChg chg="del">
          <pc:chgData name="Curtis R. Devillers" userId="e13660d1-5c8f-4d58-b997-cf7d5f8eeb3c" providerId="ADAL" clId="{97B0600E-B674-4802-9F69-7BA291FAEAE4}" dt="2021-03-16T14:22:08.257" v="523" actId="2696"/>
          <pc:sldLayoutMkLst>
            <pc:docMk/>
            <pc:sldMasterMk cId="4072725768" sldId="2147483672"/>
            <pc:sldLayoutMk cId="1215480706" sldId="2147483681"/>
          </pc:sldLayoutMkLst>
        </pc:sldLayoutChg>
        <pc:sldLayoutChg chg="del">
          <pc:chgData name="Curtis R. Devillers" userId="e13660d1-5c8f-4d58-b997-cf7d5f8eeb3c" providerId="ADAL" clId="{97B0600E-B674-4802-9F69-7BA291FAEAE4}" dt="2021-03-16T14:22:08.257" v="523" actId="2696"/>
          <pc:sldLayoutMkLst>
            <pc:docMk/>
            <pc:sldMasterMk cId="4072725768" sldId="2147483672"/>
            <pc:sldLayoutMk cId="3976068009" sldId="2147483682"/>
          </pc:sldLayoutMkLst>
        </pc:sldLayoutChg>
        <pc:sldLayoutChg chg="del">
          <pc:chgData name="Curtis R. Devillers" userId="e13660d1-5c8f-4d58-b997-cf7d5f8eeb3c" providerId="ADAL" clId="{97B0600E-B674-4802-9F69-7BA291FAEAE4}" dt="2021-03-16T14:22:08.257" v="523" actId="2696"/>
          <pc:sldLayoutMkLst>
            <pc:docMk/>
            <pc:sldMasterMk cId="4072725768" sldId="2147483672"/>
            <pc:sldLayoutMk cId="179519316"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6845F-AB31-4429-9A1F-85BFB6FD735C}" type="datetimeFigureOut">
              <a:rPr lang="en-US" smtClean="0"/>
              <a:t>4/12/2021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A5C15-F437-4297-AC0E-A326F66B2931}" type="slidenum">
              <a:rPr lang="en-US" smtClean="0"/>
              <a:t>‹#›</a:t>
            </a:fld>
            <a:endParaRPr lang="en-US"/>
          </a:p>
        </p:txBody>
      </p:sp>
    </p:spTree>
    <p:extLst>
      <p:ext uri="{BB962C8B-B14F-4D97-AF65-F5344CB8AC3E}">
        <p14:creationId xmlns:p14="http://schemas.microsoft.com/office/powerpoint/2010/main" val="245019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DA5C15-F437-4297-AC0E-A326F66B2931}" type="slidenum">
              <a:rPr lang="en-US" smtClean="0"/>
              <a:t>2</a:t>
            </a:fld>
            <a:endParaRPr lang="en-US"/>
          </a:p>
        </p:txBody>
      </p:sp>
    </p:spTree>
    <p:extLst>
      <p:ext uri="{BB962C8B-B14F-4D97-AF65-F5344CB8AC3E}">
        <p14:creationId xmlns:p14="http://schemas.microsoft.com/office/powerpoint/2010/main" val="333435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DA5C15-F437-4297-AC0E-A326F66B2931}" type="slidenum">
              <a:rPr lang="en-US" smtClean="0"/>
              <a:t>3</a:t>
            </a:fld>
            <a:endParaRPr lang="en-US"/>
          </a:p>
        </p:txBody>
      </p:sp>
    </p:spTree>
    <p:extLst>
      <p:ext uri="{BB962C8B-B14F-4D97-AF65-F5344CB8AC3E}">
        <p14:creationId xmlns:p14="http://schemas.microsoft.com/office/powerpoint/2010/main" val="201293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4</a:t>
            </a:fld>
            <a:endParaRPr lang="en-US" dirty="0"/>
          </a:p>
        </p:txBody>
      </p:sp>
    </p:spTree>
    <p:extLst>
      <p:ext uri="{BB962C8B-B14F-4D97-AF65-F5344CB8AC3E}">
        <p14:creationId xmlns:p14="http://schemas.microsoft.com/office/powerpoint/2010/main" val="270927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classified as a running/working platform, 1926.501(b)(1)</a:t>
            </a:r>
          </a:p>
          <a:p>
            <a:r>
              <a:rPr lang="en-US" dirty="0"/>
              <a:t>Unprotected sides and edges. Each employee on a walking/working surface (horizontal and vertical surface) with an unprotected side or edge which is 6 feet (1.8 m) or more above a lower level shall be protected from falling by the use of guardrail systems, safety net systems, or personal fall arrest systems. </a:t>
            </a:r>
          </a:p>
          <a:p>
            <a:endParaRPr lang="en-US" dirty="0"/>
          </a:p>
          <a:p>
            <a:r>
              <a:rPr lang="en-US" dirty="0"/>
              <a:t>Each employee on a scaffold more than 10 feet (3.1 m) above a lower level shall be protected from falling to that lower 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classified as a false car/suspension scaffold, 1926.451(g)(1)(ii)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employee on a single-point or two-point adjustable suspension scaffold shall be protected by both a personal fall arrest system and guardrail system;</a:t>
            </a:r>
          </a:p>
          <a:p>
            <a:endParaRPr lang="en-US" dirty="0"/>
          </a:p>
        </p:txBody>
      </p:sp>
      <p:sp>
        <p:nvSpPr>
          <p:cNvPr id="4" name="Slide Number Placeholder 3"/>
          <p:cNvSpPr>
            <a:spLocks noGrp="1"/>
          </p:cNvSpPr>
          <p:nvPr>
            <p:ph type="sldNum" sz="quarter" idx="5"/>
          </p:nvPr>
        </p:nvSpPr>
        <p:spPr/>
        <p:txBody>
          <a:bodyPr/>
          <a:lstStyle/>
          <a:p>
            <a:fld id="{CBDA5C15-F437-4297-AC0E-A326F66B2931}" type="slidenum">
              <a:rPr lang="en-US" smtClean="0"/>
              <a:t>10</a:t>
            </a:fld>
            <a:endParaRPr lang="en-US"/>
          </a:p>
        </p:txBody>
      </p:sp>
    </p:spTree>
    <p:extLst>
      <p:ext uri="{BB962C8B-B14F-4D97-AF65-F5344CB8AC3E}">
        <p14:creationId xmlns:p14="http://schemas.microsoft.com/office/powerpoint/2010/main" val="329364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Protection from falling objects. When an employee is exposed to falling objects, the employer shall have each employee wear a hard hat and shall implement one of the following measures: [1926.501(c)] </a:t>
            </a:r>
          </a:p>
          <a:p>
            <a:r>
              <a:rPr lang="en-US" dirty="0">
                <a:effectLst/>
              </a:rPr>
              <a:t> </a:t>
            </a:r>
          </a:p>
          <a:p>
            <a:r>
              <a:rPr lang="en-US" dirty="0"/>
              <a:t>(1) Erect </a:t>
            </a:r>
            <a:r>
              <a:rPr lang="en-US" dirty="0" err="1"/>
              <a:t>toeboards</a:t>
            </a:r>
            <a:r>
              <a:rPr lang="en-US" dirty="0"/>
              <a:t>, screens, or guardrail systems to prevent objects from falling from higher levels; or, [1926.501(c)(1)] </a:t>
            </a:r>
          </a:p>
          <a:p>
            <a:r>
              <a:rPr lang="en-US" dirty="0">
                <a:effectLst/>
              </a:rPr>
              <a:t> </a:t>
            </a:r>
          </a:p>
          <a:p>
            <a:r>
              <a:rPr lang="en-US" dirty="0"/>
              <a:t>(2) Erect a canopy structure and keep potential fall objects far enough from the edge of the higher level so that those objects would not go over the edge if they were accidentally displaced; or, [1926.501(c)(2)] </a:t>
            </a:r>
          </a:p>
          <a:p>
            <a:r>
              <a:rPr lang="en-US" dirty="0">
                <a:effectLst/>
              </a:rPr>
              <a:t> </a:t>
            </a:r>
          </a:p>
          <a:p>
            <a:r>
              <a:rPr lang="en-US" dirty="0"/>
              <a:t>(3) Barricade the area to which objects could fall, prohibit employees from entering the barricaded area, and keep objects that may fall far enough away from the edge of a higher level so that those objects would not go over the edge if they were accidentally displaced. [1926.501(c)(3)] </a:t>
            </a:r>
          </a:p>
          <a:p>
            <a:endParaRPr lang="en-US" dirty="0"/>
          </a:p>
        </p:txBody>
      </p:sp>
      <p:sp>
        <p:nvSpPr>
          <p:cNvPr id="4" name="Slide Number Placeholder 3"/>
          <p:cNvSpPr>
            <a:spLocks noGrp="1"/>
          </p:cNvSpPr>
          <p:nvPr>
            <p:ph type="sldNum" sz="quarter" idx="5"/>
          </p:nvPr>
        </p:nvSpPr>
        <p:spPr/>
        <p:txBody>
          <a:bodyPr/>
          <a:lstStyle/>
          <a:p>
            <a:fld id="{CBDA5C15-F437-4297-AC0E-A326F66B2931}" type="slidenum">
              <a:rPr lang="en-US" smtClean="0"/>
              <a:t>11</a:t>
            </a:fld>
            <a:endParaRPr lang="en-US"/>
          </a:p>
        </p:txBody>
      </p:sp>
    </p:spTree>
    <p:extLst>
      <p:ext uri="{BB962C8B-B14F-4D97-AF65-F5344CB8AC3E}">
        <p14:creationId xmlns:p14="http://schemas.microsoft.com/office/powerpoint/2010/main" val="245602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1926.451(d)(10): </a:t>
            </a:r>
          </a:p>
          <a:p>
            <a:r>
              <a:rPr lang="en-US" dirty="0"/>
              <a:t> Ropes shall be inspected for defects by a competent person prior to each </a:t>
            </a:r>
            <a:r>
              <a:rPr lang="en-US" dirty="0" err="1"/>
              <a:t>workshift</a:t>
            </a:r>
            <a:r>
              <a:rPr lang="en-US" dirty="0"/>
              <a:t> and after every occurrence which could affect a rope's integrity. Ropes shall be replaced if any of the following conditions exist:</a:t>
            </a:r>
          </a:p>
          <a:p>
            <a:r>
              <a:rPr lang="en-US" dirty="0">
                <a:effectLst/>
              </a:rPr>
              <a:t> </a:t>
            </a:r>
          </a:p>
          <a:p>
            <a:r>
              <a:rPr lang="en-US" dirty="0"/>
              <a:t>(</a:t>
            </a:r>
            <a:r>
              <a:rPr lang="en-US" dirty="0" err="1"/>
              <a:t>i</a:t>
            </a:r>
            <a:r>
              <a:rPr lang="en-US" dirty="0"/>
              <a:t>) Any physical damage which impairs the function and strength of the rope. [1926.451(d)(10)(</a:t>
            </a:r>
            <a:r>
              <a:rPr lang="en-US" dirty="0" err="1"/>
              <a:t>i</a:t>
            </a:r>
            <a:r>
              <a:rPr lang="en-US" dirty="0"/>
              <a:t>)] </a:t>
            </a:r>
          </a:p>
          <a:p>
            <a:r>
              <a:rPr lang="en-US" dirty="0">
                <a:effectLst/>
              </a:rPr>
              <a:t> </a:t>
            </a:r>
          </a:p>
          <a:p>
            <a:r>
              <a:rPr lang="en-US" dirty="0"/>
              <a:t>(ii) Kinks that might impair the tracking or wrapping of rope around the drum(s) or sheave(s). [1926.451(d)(10)(ii)] </a:t>
            </a:r>
          </a:p>
          <a:p>
            <a:r>
              <a:rPr lang="en-US" dirty="0">
                <a:effectLst/>
              </a:rPr>
              <a:t> </a:t>
            </a:r>
          </a:p>
          <a:p>
            <a:r>
              <a:rPr lang="en-US" dirty="0"/>
              <a:t>(iii) Six randomly distributed broken wires in one rope lay or three broken wires in one strand in one rope lay. [1926.451(d)(10)(iii)] </a:t>
            </a:r>
          </a:p>
          <a:p>
            <a:r>
              <a:rPr lang="en-US" dirty="0">
                <a:effectLst/>
              </a:rPr>
              <a:t> </a:t>
            </a:r>
          </a:p>
          <a:p>
            <a:r>
              <a:rPr lang="en-US" dirty="0"/>
              <a:t>(iv) Abrasion, corrosion, scrubbing, flattening or peening causing loss of more than one-third of the original diameter of the outside wires. [1926.451(d)(10)(iv)] </a:t>
            </a:r>
          </a:p>
          <a:p>
            <a:r>
              <a:rPr lang="en-US" dirty="0">
                <a:effectLst/>
              </a:rPr>
              <a:t> </a:t>
            </a:r>
          </a:p>
          <a:p>
            <a:r>
              <a:rPr lang="en-US" dirty="0"/>
              <a:t>(v) Heat damage caused by a torch or any damage caused by contact with electrical wires. [1926.451(d)(10)(v)] </a:t>
            </a:r>
          </a:p>
          <a:p>
            <a:r>
              <a:rPr lang="en-US" dirty="0">
                <a:effectLst/>
              </a:rPr>
              <a:t> </a:t>
            </a:r>
          </a:p>
          <a:p>
            <a:r>
              <a:rPr lang="en-US" dirty="0"/>
              <a:t>(vi) Evidence that the secondary brake has been activated during an overspeed condition and has engaged the suspension rope. [1926.451(d)(10)(vi)] </a:t>
            </a:r>
          </a:p>
          <a:p>
            <a:endParaRPr lang="en-US" dirty="0"/>
          </a:p>
        </p:txBody>
      </p:sp>
      <p:sp>
        <p:nvSpPr>
          <p:cNvPr id="4" name="Slide Number Placeholder 3"/>
          <p:cNvSpPr>
            <a:spLocks noGrp="1"/>
          </p:cNvSpPr>
          <p:nvPr>
            <p:ph type="sldNum" sz="quarter" idx="5"/>
          </p:nvPr>
        </p:nvSpPr>
        <p:spPr/>
        <p:txBody>
          <a:bodyPr/>
          <a:lstStyle/>
          <a:p>
            <a:fld id="{CBDA5C15-F437-4297-AC0E-A326F66B2931}" type="slidenum">
              <a:rPr lang="en-US" smtClean="0"/>
              <a:t>12</a:t>
            </a:fld>
            <a:endParaRPr lang="en-US"/>
          </a:p>
        </p:txBody>
      </p:sp>
    </p:spTree>
    <p:extLst>
      <p:ext uri="{BB962C8B-B14F-4D97-AF65-F5344CB8AC3E}">
        <p14:creationId xmlns:p14="http://schemas.microsoft.com/office/powerpoint/2010/main" val="242601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Splices. Flexible cords shall be used only in continuous lengths without splice or tap. Hard service flexible cords No. 12 or larger may be repaired if spliced so that the splice retains the insulation, outer sheath properties, and usage characteristics of the cord being spliced. [1926.405(g)(2)(iii)] </a:t>
            </a:r>
          </a:p>
          <a:p>
            <a:endParaRPr lang="en-US" dirty="0"/>
          </a:p>
        </p:txBody>
      </p:sp>
      <p:sp>
        <p:nvSpPr>
          <p:cNvPr id="4" name="Slide Number Placeholder 3"/>
          <p:cNvSpPr>
            <a:spLocks noGrp="1"/>
          </p:cNvSpPr>
          <p:nvPr>
            <p:ph type="sldNum" sz="quarter" idx="5"/>
          </p:nvPr>
        </p:nvSpPr>
        <p:spPr/>
        <p:txBody>
          <a:bodyPr/>
          <a:lstStyle/>
          <a:p>
            <a:fld id="{CBDA5C15-F437-4297-AC0E-A326F66B2931}" type="slidenum">
              <a:rPr lang="en-US" smtClean="0"/>
              <a:t>13</a:t>
            </a:fld>
            <a:endParaRPr lang="en-US"/>
          </a:p>
        </p:txBody>
      </p:sp>
    </p:spTree>
    <p:extLst>
      <p:ext uri="{BB962C8B-B14F-4D97-AF65-F5344CB8AC3E}">
        <p14:creationId xmlns:p14="http://schemas.microsoft.com/office/powerpoint/2010/main" val="425367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764A993-3B9D-4D76-9EC7-1BC79DC4A5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E30729A-DE2B-4583-844C-11E5284F60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1B8820-E08D-4203-A717-F7B601F7B883}"/>
              </a:ext>
            </a:extLst>
          </p:cNvPr>
          <p:cNvSpPr>
            <a:spLocks noGrp="1" noChangeArrowheads="1"/>
          </p:cNvSpPr>
          <p:nvPr>
            <p:ph type="sldNum" sz="quarter" idx="12"/>
          </p:nvPr>
        </p:nvSpPr>
        <p:spPr>
          <a:ln/>
        </p:spPr>
        <p:txBody>
          <a:bodyPr/>
          <a:lstStyle>
            <a:lvl1pPr>
              <a:defRPr/>
            </a:lvl1pPr>
          </a:lstStyle>
          <a:p>
            <a:pPr>
              <a:defRPr/>
            </a:pPr>
            <a:fld id="{19A02139-E049-4511-9C75-65389EB70538}" type="slidenum">
              <a:rPr lang="en-US" altLang="en-US"/>
              <a:pPr>
                <a:defRPr/>
              </a:pPr>
              <a:t>‹#›</a:t>
            </a:fld>
            <a:endParaRPr lang="en-US" altLang="en-US"/>
          </a:p>
        </p:txBody>
      </p:sp>
    </p:spTree>
    <p:extLst>
      <p:ext uri="{BB962C8B-B14F-4D97-AF65-F5344CB8AC3E}">
        <p14:creationId xmlns:p14="http://schemas.microsoft.com/office/powerpoint/2010/main" val="51180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CC3BF-33D3-40CE-9C9E-65C2FEEF1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4632E2-588C-48ED-8EFC-3C6FD40B68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2D8EA3A-2015-4A80-AE21-A094734461F0}"/>
              </a:ext>
            </a:extLst>
          </p:cNvPr>
          <p:cNvSpPr>
            <a:spLocks noGrp="1" noChangeArrowheads="1"/>
          </p:cNvSpPr>
          <p:nvPr>
            <p:ph type="sldNum" sz="quarter" idx="12"/>
          </p:nvPr>
        </p:nvSpPr>
        <p:spPr>
          <a:ln/>
        </p:spPr>
        <p:txBody>
          <a:bodyPr/>
          <a:lstStyle>
            <a:lvl1pPr>
              <a:defRPr/>
            </a:lvl1pPr>
          </a:lstStyle>
          <a:p>
            <a:pPr>
              <a:defRPr/>
            </a:pPr>
            <a:fld id="{05185048-E9C4-4127-AA91-9C0E73BAF423}" type="slidenum">
              <a:rPr lang="en-US" altLang="en-US"/>
              <a:pPr>
                <a:defRPr/>
              </a:pPr>
              <a:t>‹#›</a:t>
            </a:fld>
            <a:endParaRPr lang="en-US" altLang="en-US"/>
          </a:p>
        </p:txBody>
      </p:sp>
    </p:spTree>
    <p:extLst>
      <p:ext uri="{BB962C8B-B14F-4D97-AF65-F5344CB8AC3E}">
        <p14:creationId xmlns:p14="http://schemas.microsoft.com/office/powerpoint/2010/main" val="174594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599CDB-5770-4DC0-856B-334511EDE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B04773-D37A-45BE-A974-E33BCC3FA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E102F9-EB2E-46E9-9129-80303590F290}"/>
              </a:ext>
            </a:extLst>
          </p:cNvPr>
          <p:cNvSpPr>
            <a:spLocks noGrp="1" noChangeArrowheads="1"/>
          </p:cNvSpPr>
          <p:nvPr>
            <p:ph type="sldNum" sz="quarter" idx="12"/>
          </p:nvPr>
        </p:nvSpPr>
        <p:spPr>
          <a:ln/>
        </p:spPr>
        <p:txBody>
          <a:bodyPr/>
          <a:lstStyle>
            <a:lvl1pPr>
              <a:defRPr/>
            </a:lvl1pPr>
          </a:lstStyle>
          <a:p>
            <a:pPr>
              <a:defRPr/>
            </a:pPr>
            <a:fld id="{C57B7AA6-648E-4FC3-B9D1-B96F82980B69}" type="slidenum">
              <a:rPr lang="en-US" altLang="en-US"/>
              <a:pPr>
                <a:defRPr/>
              </a:pPr>
              <a:t>‹#›</a:t>
            </a:fld>
            <a:endParaRPr lang="en-US" altLang="en-US"/>
          </a:p>
        </p:txBody>
      </p:sp>
    </p:spTree>
    <p:extLst>
      <p:ext uri="{BB962C8B-B14F-4D97-AF65-F5344CB8AC3E}">
        <p14:creationId xmlns:p14="http://schemas.microsoft.com/office/powerpoint/2010/main" val="170568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C51E4E-FC18-49FF-97A4-7BD3164531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853EA0-82A7-429D-9D5E-F995E81DB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6D0975-2B2E-4B6D-ACEE-164A0E410404}"/>
              </a:ext>
            </a:extLst>
          </p:cNvPr>
          <p:cNvSpPr>
            <a:spLocks noGrp="1" noChangeArrowheads="1"/>
          </p:cNvSpPr>
          <p:nvPr>
            <p:ph type="sldNum" sz="quarter" idx="12"/>
          </p:nvPr>
        </p:nvSpPr>
        <p:spPr>
          <a:ln/>
        </p:spPr>
        <p:txBody>
          <a:bodyPr/>
          <a:lstStyle>
            <a:lvl1pPr>
              <a:defRPr/>
            </a:lvl1pPr>
          </a:lstStyle>
          <a:p>
            <a:pPr>
              <a:defRPr/>
            </a:pPr>
            <a:fld id="{7C82A0D3-C427-4FB0-BA9B-53807FC19400}" type="slidenum">
              <a:rPr lang="en-US" altLang="en-US"/>
              <a:pPr>
                <a:defRPr/>
              </a:pPr>
              <a:t>‹#›</a:t>
            </a:fld>
            <a:endParaRPr lang="en-US" altLang="en-US"/>
          </a:p>
        </p:txBody>
      </p:sp>
    </p:spTree>
    <p:extLst>
      <p:ext uri="{BB962C8B-B14F-4D97-AF65-F5344CB8AC3E}">
        <p14:creationId xmlns:p14="http://schemas.microsoft.com/office/powerpoint/2010/main" val="131465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566D30E-A0D2-4709-8259-A1C211D8C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5FB149-08D2-43E4-B0E4-D4B6902191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6A3FE2-40B3-4D8D-AFCE-DCC9BFF0BD2C}"/>
              </a:ext>
            </a:extLst>
          </p:cNvPr>
          <p:cNvSpPr>
            <a:spLocks noGrp="1" noChangeArrowheads="1"/>
          </p:cNvSpPr>
          <p:nvPr>
            <p:ph type="sldNum" sz="quarter" idx="12"/>
          </p:nvPr>
        </p:nvSpPr>
        <p:spPr>
          <a:ln/>
        </p:spPr>
        <p:txBody>
          <a:bodyPr/>
          <a:lstStyle>
            <a:lvl1pPr>
              <a:defRPr/>
            </a:lvl1pPr>
          </a:lstStyle>
          <a:p>
            <a:pPr>
              <a:defRPr/>
            </a:pPr>
            <a:fld id="{334B67DB-4335-44EE-9E09-C4B2881186E8}" type="slidenum">
              <a:rPr lang="en-US" altLang="en-US"/>
              <a:pPr>
                <a:defRPr/>
              </a:pPr>
              <a:t>‹#›</a:t>
            </a:fld>
            <a:endParaRPr lang="en-US" altLang="en-US"/>
          </a:p>
        </p:txBody>
      </p:sp>
    </p:spTree>
    <p:extLst>
      <p:ext uri="{BB962C8B-B14F-4D97-AF65-F5344CB8AC3E}">
        <p14:creationId xmlns:p14="http://schemas.microsoft.com/office/powerpoint/2010/main" val="408198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EC30F-D0C5-42FC-BAEC-04AA9AC7C6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867567-102D-4379-B1AA-BD072E14A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4EAB73-1CF7-4971-9D56-B4D11EDC5FB4}"/>
              </a:ext>
            </a:extLst>
          </p:cNvPr>
          <p:cNvSpPr>
            <a:spLocks noGrp="1" noChangeArrowheads="1"/>
          </p:cNvSpPr>
          <p:nvPr>
            <p:ph type="sldNum" sz="quarter" idx="12"/>
          </p:nvPr>
        </p:nvSpPr>
        <p:spPr>
          <a:ln/>
        </p:spPr>
        <p:txBody>
          <a:bodyPr/>
          <a:lstStyle>
            <a:lvl1pPr>
              <a:defRPr/>
            </a:lvl1pPr>
          </a:lstStyle>
          <a:p>
            <a:pPr>
              <a:defRPr/>
            </a:pPr>
            <a:fld id="{9ACB78FC-9BFF-40A6-B4C9-CD728F852EE9}" type="slidenum">
              <a:rPr lang="en-US" altLang="en-US"/>
              <a:pPr>
                <a:defRPr/>
              </a:pPr>
              <a:t>‹#›</a:t>
            </a:fld>
            <a:endParaRPr lang="en-US" altLang="en-US"/>
          </a:p>
        </p:txBody>
      </p:sp>
    </p:spTree>
    <p:extLst>
      <p:ext uri="{BB962C8B-B14F-4D97-AF65-F5344CB8AC3E}">
        <p14:creationId xmlns:p14="http://schemas.microsoft.com/office/powerpoint/2010/main" val="364390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BCFC47-2719-4B0D-9043-04F201ABA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ACFFB0-5E4B-46B6-A114-820A56494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C2C5C69-1723-4176-9B90-79A8861C8E2A}"/>
              </a:ext>
            </a:extLst>
          </p:cNvPr>
          <p:cNvSpPr>
            <a:spLocks noGrp="1" noChangeArrowheads="1"/>
          </p:cNvSpPr>
          <p:nvPr>
            <p:ph type="sldNum" sz="quarter" idx="12"/>
          </p:nvPr>
        </p:nvSpPr>
        <p:spPr>
          <a:ln/>
        </p:spPr>
        <p:txBody>
          <a:bodyPr/>
          <a:lstStyle>
            <a:lvl1pPr>
              <a:defRPr/>
            </a:lvl1pPr>
          </a:lstStyle>
          <a:p>
            <a:pPr>
              <a:defRPr/>
            </a:pPr>
            <a:fld id="{BA6B9A22-76B5-4A9D-8F9A-410DD0C3D6AF}" type="slidenum">
              <a:rPr lang="en-US" altLang="en-US"/>
              <a:pPr>
                <a:defRPr/>
              </a:pPr>
              <a:t>‹#›</a:t>
            </a:fld>
            <a:endParaRPr lang="en-US" altLang="en-US"/>
          </a:p>
        </p:txBody>
      </p:sp>
    </p:spTree>
    <p:extLst>
      <p:ext uri="{BB962C8B-B14F-4D97-AF65-F5344CB8AC3E}">
        <p14:creationId xmlns:p14="http://schemas.microsoft.com/office/powerpoint/2010/main" val="278859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DFD0C9-0762-4BB8-A2A2-F099FF6AA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B49104-A2C0-4171-9194-3C2D0448F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D5C741-02F8-4F41-BBDB-24D969BD7098}"/>
              </a:ext>
            </a:extLst>
          </p:cNvPr>
          <p:cNvSpPr>
            <a:spLocks noGrp="1" noChangeArrowheads="1"/>
          </p:cNvSpPr>
          <p:nvPr>
            <p:ph type="sldNum" sz="quarter" idx="12"/>
          </p:nvPr>
        </p:nvSpPr>
        <p:spPr>
          <a:ln/>
        </p:spPr>
        <p:txBody>
          <a:bodyPr/>
          <a:lstStyle>
            <a:lvl1pPr>
              <a:defRPr/>
            </a:lvl1pPr>
          </a:lstStyle>
          <a:p>
            <a:pPr>
              <a:defRPr/>
            </a:pPr>
            <a:fld id="{D29B4C89-7135-4EDE-A535-75B05D1F0D39}" type="slidenum">
              <a:rPr lang="en-US" altLang="en-US"/>
              <a:pPr>
                <a:defRPr/>
              </a:pPr>
              <a:t>‹#›</a:t>
            </a:fld>
            <a:endParaRPr lang="en-US" altLang="en-US"/>
          </a:p>
        </p:txBody>
      </p:sp>
    </p:spTree>
    <p:extLst>
      <p:ext uri="{BB962C8B-B14F-4D97-AF65-F5344CB8AC3E}">
        <p14:creationId xmlns:p14="http://schemas.microsoft.com/office/powerpoint/2010/main" val="378945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6B8B4B-D286-4F80-BE09-AF575218B7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B80A512-0F4A-4A69-A861-075731962B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19C6FD-AF66-4C31-9A16-B703B0991792}"/>
              </a:ext>
            </a:extLst>
          </p:cNvPr>
          <p:cNvSpPr>
            <a:spLocks noGrp="1" noChangeArrowheads="1"/>
          </p:cNvSpPr>
          <p:nvPr>
            <p:ph type="sldNum" sz="quarter" idx="12"/>
          </p:nvPr>
        </p:nvSpPr>
        <p:spPr>
          <a:ln/>
        </p:spPr>
        <p:txBody>
          <a:bodyPr/>
          <a:lstStyle>
            <a:lvl1pPr>
              <a:defRPr/>
            </a:lvl1pPr>
          </a:lstStyle>
          <a:p>
            <a:pPr>
              <a:defRPr/>
            </a:pPr>
            <a:fld id="{A17285FE-B10B-417F-A1CF-E46897E2C023}" type="slidenum">
              <a:rPr lang="en-US" altLang="en-US"/>
              <a:pPr>
                <a:defRPr/>
              </a:pPr>
              <a:t>‹#›</a:t>
            </a:fld>
            <a:endParaRPr lang="en-US" altLang="en-US"/>
          </a:p>
        </p:txBody>
      </p:sp>
    </p:spTree>
    <p:extLst>
      <p:ext uri="{BB962C8B-B14F-4D97-AF65-F5344CB8AC3E}">
        <p14:creationId xmlns:p14="http://schemas.microsoft.com/office/powerpoint/2010/main" val="21643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DE6BDD-68BE-4AE3-AAFD-AC83ED2B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1EE86A-9884-4A11-8512-8BDF902949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56025CF-D04B-403E-9B03-F81E77FEEE80}"/>
              </a:ext>
            </a:extLst>
          </p:cNvPr>
          <p:cNvSpPr>
            <a:spLocks noGrp="1" noChangeArrowheads="1"/>
          </p:cNvSpPr>
          <p:nvPr>
            <p:ph type="sldNum" sz="quarter" idx="12"/>
          </p:nvPr>
        </p:nvSpPr>
        <p:spPr>
          <a:ln/>
        </p:spPr>
        <p:txBody>
          <a:bodyPr/>
          <a:lstStyle>
            <a:lvl1pPr>
              <a:defRPr/>
            </a:lvl1pPr>
          </a:lstStyle>
          <a:p>
            <a:pPr>
              <a:defRPr/>
            </a:pPr>
            <a:fld id="{F272FB11-09BB-44B0-8C7D-67A677E5D95F}" type="slidenum">
              <a:rPr lang="en-US" altLang="en-US"/>
              <a:pPr>
                <a:defRPr/>
              </a:pPr>
              <a:t>‹#›</a:t>
            </a:fld>
            <a:endParaRPr lang="en-US" altLang="en-US"/>
          </a:p>
        </p:txBody>
      </p:sp>
    </p:spTree>
    <p:extLst>
      <p:ext uri="{BB962C8B-B14F-4D97-AF65-F5344CB8AC3E}">
        <p14:creationId xmlns:p14="http://schemas.microsoft.com/office/powerpoint/2010/main" val="14282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C8B1EAC-3AF8-45B2-A334-01BEBF685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059915-CE93-4384-9E07-E9A0436718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3C6E2-4297-425E-9374-86750040731F}"/>
              </a:ext>
            </a:extLst>
          </p:cNvPr>
          <p:cNvSpPr>
            <a:spLocks noGrp="1" noChangeArrowheads="1"/>
          </p:cNvSpPr>
          <p:nvPr>
            <p:ph type="sldNum" sz="quarter" idx="12"/>
          </p:nvPr>
        </p:nvSpPr>
        <p:spPr>
          <a:ln/>
        </p:spPr>
        <p:txBody>
          <a:bodyPr/>
          <a:lstStyle>
            <a:lvl1pPr>
              <a:defRPr/>
            </a:lvl1pPr>
          </a:lstStyle>
          <a:p>
            <a:pPr>
              <a:defRPr/>
            </a:pPr>
            <a:fld id="{1755B23B-3A8B-4B9B-9169-B14D35959DA3}" type="slidenum">
              <a:rPr lang="en-US" altLang="en-US"/>
              <a:pPr>
                <a:defRPr/>
              </a:pPr>
              <a:t>‹#›</a:t>
            </a:fld>
            <a:endParaRPr lang="en-US" altLang="en-US"/>
          </a:p>
        </p:txBody>
      </p:sp>
    </p:spTree>
    <p:extLst>
      <p:ext uri="{BB962C8B-B14F-4D97-AF65-F5344CB8AC3E}">
        <p14:creationId xmlns:p14="http://schemas.microsoft.com/office/powerpoint/2010/main" val="121008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4F9B37-360E-4CA4-904A-A4F2E7F32349}"/>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F6DE60-163E-4AF8-890B-B41352E1E5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A5B39CD-F7C7-42CF-AD87-D7C6F7BDA4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7A985D1-DF29-4BB7-9AC5-9A4AD7457EB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EF75BC32-E0F8-4912-95A8-CD79B439657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A8C5264-945D-4FD7-82C1-28DA4BCA2253}" type="slidenum">
              <a:rPr lang="en-US" altLang="en-US"/>
              <a:pPr>
                <a:defRPr/>
              </a:pPr>
              <a:t>‹#›</a:t>
            </a:fld>
            <a:endParaRPr lang="en-US" altLang="en-US"/>
          </a:p>
        </p:txBody>
      </p:sp>
    </p:spTree>
    <p:extLst>
      <p:ext uri="{BB962C8B-B14F-4D97-AF65-F5344CB8AC3E}">
        <p14:creationId xmlns:p14="http://schemas.microsoft.com/office/powerpoint/2010/main" val="3642095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770AE3-0A8A-4FDE-9FB1-3E3D1F0C69FB}"/>
              </a:ext>
            </a:extLst>
          </p:cNvPr>
          <p:cNvSpPr txBox="1"/>
          <p:nvPr/>
        </p:nvSpPr>
        <p:spPr>
          <a:xfrm>
            <a:off x="2286000" y="2681456"/>
            <a:ext cx="4572000" cy="1338828"/>
          </a:xfrm>
          <a:prstGeom prst="rect">
            <a:avLst/>
          </a:prstGeom>
          <a:noFill/>
        </p:spPr>
        <p:txBody>
          <a:bodyPr wrap="square" lIns="91440" tIns="45720" rIns="91440" bIns="45720" anchor="t">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prstClr val="black"/>
                </a:solidFill>
                <a:effectLst/>
                <a:uLnTx/>
                <a:uFillTx/>
                <a:latin typeface="Calibri" panose="020F0502020204030204"/>
                <a:ea typeface="+mn-ea"/>
                <a:cs typeface="+mn-cs"/>
              </a:rPr>
              <a:t>1926 Construction</a:t>
            </a:r>
          </a:p>
          <a:p>
            <a:pPr algn="ctr" defTabSz="342900">
              <a:defRPr/>
            </a:pPr>
            <a:r>
              <a:rPr lang="en-US" sz="4050" b="1" dirty="0">
                <a:latin typeface="Calibri" panose="020F0502020204030204"/>
                <a:cs typeface="Calibri"/>
              </a:rPr>
              <a:t>Hoists and Elevators</a:t>
            </a:r>
            <a:endParaRPr lang="en-US" sz="4050" b="1" dirty="0">
              <a:latin typeface="Calibri" panose="020F0502020204030204"/>
            </a:endParaRPr>
          </a:p>
        </p:txBody>
      </p:sp>
      <p:pic>
        <p:nvPicPr>
          <p:cNvPr id="4" name="Picture 4" descr="Logo&#10;&#10;Description automatically generated with medium confidence">
            <a:extLst>
              <a:ext uri="{FF2B5EF4-FFF2-40B4-BE49-F238E27FC236}">
                <a16:creationId xmlns:a16="http://schemas.microsoft.com/office/drawing/2014/main" id="{75965296-8AB5-4A87-A161-3CD58D5B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1293813"/>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C350B1B2-8122-490B-AF2E-3C360F5D75B3}"/>
              </a:ext>
            </a:extLst>
          </p:cNvPr>
          <p:cNvSpPr>
            <a:spLocks noGrp="1"/>
          </p:cNvSpPr>
          <p:nvPr>
            <p:ph type="sldNum" sz="quarter" idx="12"/>
          </p:nvPr>
        </p:nvSpPr>
        <p:spPr/>
        <p:txBody>
          <a:bodyPr/>
          <a:lstStyle/>
          <a:p>
            <a:pPr>
              <a:defRPr/>
            </a:pPr>
            <a:fld id="{A17285FE-B10B-417F-A1CF-E46897E2C023}" type="slidenum">
              <a:rPr lang="en-US" altLang="en-US" smtClean="0"/>
              <a:pPr>
                <a:defRPr/>
              </a:pPr>
              <a:t>1</a:t>
            </a:fld>
            <a:endParaRPr lang="en-US" altLang="en-US"/>
          </a:p>
        </p:txBody>
      </p:sp>
    </p:spTree>
    <p:extLst>
      <p:ext uri="{BB962C8B-B14F-4D97-AF65-F5344CB8AC3E}">
        <p14:creationId xmlns:p14="http://schemas.microsoft.com/office/powerpoint/2010/main" val="338230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677C3D-DCB3-4FC7-A702-5673C3B8765F}"/>
              </a:ext>
            </a:extLst>
          </p:cNvPr>
          <p:cNvSpPr txBox="1"/>
          <p:nvPr/>
        </p:nvSpPr>
        <p:spPr>
          <a:xfrm>
            <a:off x="306179" y="1182231"/>
            <a:ext cx="7179169" cy="1569660"/>
          </a:xfrm>
          <a:prstGeom prst="rect">
            <a:avLst/>
          </a:prstGeom>
          <a:noFill/>
        </p:spPr>
        <p:txBody>
          <a:bodyPr wrap="square" rtlCol="0">
            <a:spAutoFit/>
          </a:bodyPr>
          <a:lstStyle/>
          <a:p>
            <a:r>
              <a:rPr lang="en-US" sz="2400" dirty="0"/>
              <a:t>If a fall hazard exists, the conveyance must meet the fall protection requirements of OSHA 1926.502. Always follow your company safe work practices for fall hazards. </a:t>
            </a:r>
          </a:p>
        </p:txBody>
      </p:sp>
      <p:pic>
        <p:nvPicPr>
          <p:cNvPr id="6" name="Picture 6">
            <a:extLst>
              <a:ext uri="{FF2B5EF4-FFF2-40B4-BE49-F238E27FC236}">
                <a16:creationId xmlns:a16="http://schemas.microsoft.com/office/drawing/2014/main" id="{0D55C65D-6CAE-464C-BCB0-F55453240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65" y="3228623"/>
            <a:ext cx="5872864" cy="33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C3185184-0090-4F66-84DB-49BF34062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156" y="3228623"/>
            <a:ext cx="2286385" cy="34295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6AB453-CA10-4DB0-B9E8-5BD1D3EECCD5}"/>
              </a:ext>
            </a:extLst>
          </p:cNvPr>
          <p:cNvSpPr txBox="1"/>
          <p:nvPr/>
        </p:nvSpPr>
        <p:spPr>
          <a:xfrm>
            <a:off x="299681" y="602379"/>
            <a:ext cx="4650881" cy="523220"/>
          </a:xfrm>
          <a:prstGeom prst="rect">
            <a:avLst/>
          </a:prstGeom>
          <a:noFill/>
        </p:spPr>
        <p:txBody>
          <a:bodyPr wrap="square" rtlCol="0">
            <a:spAutoFit/>
          </a:bodyPr>
          <a:lstStyle/>
          <a:p>
            <a:r>
              <a:rPr lang="en-US" sz="2800" b="1" dirty="0"/>
              <a:t>Fall Protection Required</a:t>
            </a:r>
          </a:p>
        </p:txBody>
      </p:sp>
      <p:sp>
        <p:nvSpPr>
          <p:cNvPr id="10" name="Title 1">
            <a:extLst>
              <a:ext uri="{FF2B5EF4-FFF2-40B4-BE49-F238E27FC236}">
                <a16:creationId xmlns:a16="http://schemas.microsoft.com/office/drawing/2014/main" id="{5CB60846-E9BE-43B7-BD6D-DDE24F671A03}"/>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12" name="Slide Number Placeholder 11">
            <a:extLst>
              <a:ext uri="{FF2B5EF4-FFF2-40B4-BE49-F238E27FC236}">
                <a16:creationId xmlns:a16="http://schemas.microsoft.com/office/drawing/2014/main" id="{BA32DF50-CEF6-4144-BE3E-4BA259AF64E4}"/>
              </a:ext>
            </a:extLst>
          </p:cNvPr>
          <p:cNvSpPr>
            <a:spLocks noGrp="1"/>
          </p:cNvSpPr>
          <p:nvPr>
            <p:ph type="sldNum" sz="quarter" idx="12"/>
          </p:nvPr>
        </p:nvSpPr>
        <p:spPr/>
        <p:txBody>
          <a:bodyPr/>
          <a:lstStyle/>
          <a:p>
            <a:pPr>
              <a:defRPr/>
            </a:pPr>
            <a:fld id="{D29B4C89-7135-4EDE-A535-75B05D1F0D39}" type="slidenum">
              <a:rPr lang="en-US" altLang="en-US" smtClean="0"/>
              <a:pPr>
                <a:defRPr/>
              </a:pPr>
              <a:t>10</a:t>
            </a:fld>
            <a:endParaRPr lang="en-US" altLang="en-US"/>
          </a:p>
        </p:txBody>
      </p:sp>
    </p:spTree>
    <p:extLst>
      <p:ext uri="{BB962C8B-B14F-4D97-AF65-F5344CB8AC3E}">
        <p14:creationId xmlns:p14="http://schemas.microsoft.com/office/powerpoint/2010/main" val="149935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D1E46-2B27-4640-8604-5B94FDB6B74E}"/>
              </a:ext>
            </a:extLst>
          </p:cNvPr>
          <p:cNvSpPr txBox="1"/>
          <p:nvPr/>
        </p:nvSpPr>
        <p:spPr>
          <a:xfrm>
            <a:off x="384142" y="676851"/>
            <a:ext cx="4067542" cy="523220"/>
          </a:xfrm>
          <a:prstGeom prst="rect">
            <a:avLst/>
          </a:prstGeom>
          <a:noFill/>
        </p:spPr>
        <p:txBody>
          <a:bodyPr wrap="square" rtlCol="0">
            <a:spAutoFit/>
          </a:bodyPr>
          <a:lstStyle/>
          <a:p>
            <a:r>
              <a:rPr lang="en-US" sz="2800" b="1" dirty="0"/>
              <a:t>Overhead Protection</a:t>
            </a:r>
          </a:p>
        </p:txBody>
      </p:sp>
      <p:sp>
        <p:nvSpPr>
          <p:cNvPr id="4" name="TextBox 3">
            <a:extLst>
              <a:ext uri="{FF2B5EF4-FFF2-40B4-BE49-F238E27FC236}">
                <a16:creationId xmlns:a16="http://schemas.microsoft.com/office/drawing/2014/main" id="{6D6E5EC7-46F7-45A0-B395-F0B3E678E0D5}"/>
              </a:ext>
            </a:extLst>
          </p:cNvPr>
          <p:cNvSpPr txBox="1"/>
          <p:nvPr/>
        </p:nvSpPr>
        <p:spPr>
          <a:xfrm>
            <a:off x="384142" y="1222111"/>
            <a:ext cx="7029449" cy="1015663"/>
          </a:xfrm>
          <a:prstGeom prst="rect">
            <a:avLst/>
          </a:prstGeom>
          <a:noFill/>
        </p:spPr>
        <p:txBody>
          <a:bodyPr wrap="square" rtlCol="0">
            <a:spAutoFit/>
          </a:bodyPr>
          <a:lstStyle/>
          <a:p>
            <a:r>
              <a:rPr lang="en-US" sz="2000" dirty="0"/>
              <a:t>In addition to fall protection, overhead protection must be provided to protect workers from objects falling down the </a:t>
            </a:r>
            <a:r>
              <a:rPr lang="en-US" sz="2000" dirty="0" err="1"/>
              <a:t>hoistway</a:t>
            </a:r>
            <a:r>
              <a:rPr lang="en-US" sz="1500" dirty="0"/>
              <a:t>. </a:t>
            </a:r>
          </a:p>
        </p:txBody>
      </p:sp>
      <p:sp>
        <p:nvSpPr>
          <p:cNvPr id="5" name="TextBox 4">
            <a:extLst>
              <a:ext uri="{FF2B5EF4-FFF2-40B4-BE49-F238E27FC236}">
                <a16:creationId xmlns:a16="http://schemas.microsoft.com/office/drawing/2014/main" id="{446C2E8E-B8B6-46A8-A6A7-485315E844EC}"/>
              </a:ext>
            </a:extLst>
          </p:cNvPr>
          <p:cNvSpPr txBox="1"/>
          <p:nvPr/>
        </p:nvSpPr>
        <p:spPr>
          <a:xfrm>
            <a:off x="384142" y="2364248"/>
            <a:ext cx="7029449" cy="1323439"/>
          </a:xfrm>
          <a:prstGeom prst="rect">
            <a:avLst/>
          </a:prstGeom>
          <a:noFill/>
        </p:spPr>
        <p:txBody>
          <a:bodyPr wrap="square" rtlCol="0">
            <a:spAutoFit/>
          </a:bodyPr>
          <a:lstStyle/>
          <a:p>
            <a:r>
              <a:rPr lang="en-US" sz="2000" dirty="0"/>
              <a:t>This can be accomplished by fully enclosing the </a:t>
            </a:r>
            <a:r>
              <a:rPr lang="en-US" sz="2000" dirty="0" err="1"/>
              <a:t>hoistway</a:t>
            </a:r>
            <a:r>
              <a:rPr lang="en-US" sz="2000" dirty="0"/>
              <a:t> openings with protective netting, installing a canopy structure on the conveyance, or barricade the area to prohibit people from entering. </a:t>
            </a:r>
          </a:p>
        </p:txBody>
      </p:sp>
      <p:pic>
        <p:nvPicPr>
          <p:cNvPr id="8" name="Picture 7" descr="A close up of a cage&#10;&#10;Description automatically generated">
            <a:extLst>
              <a:ext uri="{FF2B5EF4-FFF2-40B4-BE49-F238E27FC236}">
                <a16:creationId xmlns:a16="http://schemas.microsoft.com/office/drawing/2014/main" id="{59310242-9F1D-4AB7-B41F-FFA9D31AF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560" y="3495231"/>
            <a:ext cx="4398173" cy="3298630"/>
          </a:xfrm>
          <a:prstGeom prst="rect">
            <a:avLst/>
          </a:prstGeom>
        </p:spPr>
      </p:pic>
      <p:sp>
        <p:nvSpPr>
          <p:cNvPr id="9" name="Title 1">
            <a:extLst>
              <a:ext uri="{FF2B5EF4-FFF2-40B4-BE49-F238E27FC236}">
                <a16:creationId xmlns:a16="http://schemas.microsoft.com/office/drawing/2014/main" id="{CCB7E8A5-3386-4AF6-9249-615A50CEBACB}"/>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11" name="Slide Number Placeholder 10">
            <a:extLst>
              <a:ext uri="{FF2B5EF4-FFF2-40B4-BE49-F238E27FC236}">
                <a16:creationId xmlns:a16="http://schemas.microsoft.com/office/drawing/2014/main" id="{10559A46-1930-437D-AEFA-F1627EF6EC0F}"/>
              </a:ext>
            </a:extLst>
          </p:cNvPr>
          <p:cNvSpPr>
            <a:spLocks noGrp="1"/>
          </p:cNvSpPr>
          <p:nvPr>
            <p:ph type="sldNum" sz="quarter" idx="12"/>
          </p:nvPr>
        </p:nvSpPr>
        <p:spPr/>
        <p:txBody>
          <a:bodyPr/>
          <a:lstStyle/>
          <a:p>
            <a:pPr>
              <a:defRPr/>
            </a:pPr>
            <a:fld id="{D29B4C89-7135-4EDE-A535-75B05D1F0D39}" type="slidenum">
              <a:rPr lang="en-US" altLang="en-US" smtClean="0"/>
              <a:pPr>
                <a:defRPr/>
              </a:pPr>
              <a:t>11</a:t>
            </a:fld>
            <a:endParaRPr lang="en-US" altLang="en-US"/>
          </a:p>
        </p:txBody>
      </p:sp>
    </p:spTree>
    <p:extLst>
      <p:ext uri="{BB962C8B-B14F-4D97-AF65-F5344CB8AC3E}">
        <p14:creationId xmlns:p14="http://schemas.microsoft.com/office/powerpoint/2010/main" val="230720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B089AC5-1245-4591-A104-1DF6F0F0A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155" y="2888948"/>
            <a:ext cx="5711847" cy="38032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1BB8D9-E108-4D12-ADF7-88DACAA64046}"/>
              </a:ext>
            </a:extLst>
          </p:cNvPr>
          <p:cNvSpPr txBox="1"/>
          <p:nvPr/>
        </p:nvSpPr>
        <p:spPr>
          <a:xfrm>
            <a:off x="251553" y="659815"/>
            <a:ext cx="6759019" cy="523220"/>
          </a:xfrm>
          <a:prstGeom prst="rect">
            <a:avLst/>
          </a:prstGeom>
          <a:noFill/>
        </p:spPr>
        <p:txBody>
          <a:bodyPr wrap="square" rtlCol="0">
            <a:spAutoFit/>
          </a:bodyPr>
          <a:lstStyle/>
          <a:p>
            <a:r>
              <a:rPr lang="en-US" sz="2800" b="1" dirty="0"/>
              <a:t>Testing/Inspection</a:t>
            </a:r>
          </a:p>
        </p:txBody>
      </p:sp>
      <p:sp>
        <p:nvSpPr>
          <p:cNvPr id="4" name="TextBox 3">
            <a:extLst>
              <a:ext uri="{FF2B5EF4-FFF2-40B4-BE49-F238E27FC236}">
                <a16:creationId xmlns:a16="http://schemas.microsoft.com/office/drawing/2014/main" id="{ED25D849-3EF7-4830-B371-B387BC4E6244}"/>
              </a:ext>
            </a:extLst>
          </p:cNvPr>
          <p:cNvSpPr txBox="1"/>
          <p:nvPr/>
        </p:nvSpPr>
        <p:spPr>
          <a:xfrm>
            <a:off x="251553" y="1183035"/>
            <a:ext cx="7029450" cy="707886"/>
          </a:xfrm>
          <a:prstGeom prst="rect">
            <a:avLst/>
          </a:prstGeom>
          <a:noFill/>
        </p:spPr>
        <p:txBody>
          <a:bodyPr wrap="square" rtlCol="0">
            <a:spAutoFit/>
          </a:bodyPr>
          <a:lstStyle/>
          <a:p>
            <a:r>
              <a:rPr lang="en-US" sz="2000" dirty="0"/>
              <a:t>Temporary hoists must have the safeties tested before each shift, and the hoist cable must be inspected daily. </a:t>
            </a:r>
          </a:p>
        </p:txBody>
      </p:sp>
      <p:sp>
        <p:nvSpPr>
          <p:cNvPr id="5" name="TextBox 4">
            <a:extLst>
              <a:ext uri="{FF2B5EF4-FFF2-40B4-BE49-F238E27FC236}">
                <a16:creationId xmlns:a16="http://schemas.microsoft.com/office/drawing/2014/main" id="{53E47DCE-FC91-40E0-8897-A93B27153BAD}"/>
              </a:ext>
            </a:extLst>
          </p:cNvPr>
          <p:cNvSpPr txBox="1"/>
          <p:nvPr/>
        </p:nvSpPr>
        <p:spPr>
          <a:xfrm>
            <a:off x="251553" y="2040596"/>
            <a:ext cx="7029450" cy="707886"/>
          </a:xfrm>
          <a:prstGeom prst="rect">
            <a:avLst/>
          </a:prstGeom>
          <a:noFill/>
        </p:spPr>
        <p:txBody>
          <a:bodyPr wrap="square" rtlCol="0">
            <a:spAutoFit/>
          </a:bodyPr>
          <a:lstStyle/>
          <a:p>
            <a:r>
              <a:rPr lang="en-US" sz="2000" dirty="0"/>
              <a:t>Always follow the hoist manufacturer’s instructions for testing and inspection. </a:t>
            </a:r>
          </a:p>
        </p:txBody>
      </p:sp>
      <p:sp>
        <p:nvSpPr>
          <p:cNvPr id="7" name="Title 1">
            <a:extLst>
              <a:ext uri="{FF2B5EF4-FFF2-40B4-BE49-F238E27FC236}">
                <a16:creationId xmlns:a16="http://schemas.microsoft.com/office/drawing/2014/main" id="{9F17E53D-2E17-478E-AEB0-8BEFCC5A135E}"/>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9" name="Slide Number Placeholder 8">
            <a:extLst>
              <a:ext uri="{FF2B5EF4-FFF2-40B4-BE49-F238E27FC236}">
                <a16:creationId xmlns:a16="http://schemas.microsoft.com/office/drawing/2014/main" id="{E927EC8B-AED1-4B30-96C6-943BA21ECC27}"/>
              </a:ext>
            </a:extLst>
          </p:cNvPr>
          <p:cNvSpPr>
            <a:spLocks noGrp="1"/>
          </p:cNvSpPr>
          <p:nvPr>
            <p:ph type="sldNum" sz="quarter" idx="12"/>
          </p:nvPr>
        </p:nvSpPr>
        <p:spPr/>
        <p:txBody>
          <a:bodyPr/>
          <a:lstStyle/>
          <a:p>
            <a:pPr>
              <a:defRPr/>
            </a:pPr>
            <a:fld id="{D29B4C89-7135-4EDE-A535-75B05D1F0D39}" type="slidenum">
              <a:rPr lang="en-US" altLang="en-US" smtClean="0"/>
              <a:pPr>
                <a:defRPr/>
              </a:pPr>
              <a:t>12</a:t>
            </a:fld>
            <a:endParaRPr lang="en-US" altLang="en-US"/>
          </a:p>
        </p:txBody>
      </p:sp>
    </p:spTree>
    <p:extLst>
      <p:ext uri="{BB962C8B-B14F-4D97-AF65-F5344CB8AC3E}">
        <p14:creationId xmlns:p14="http://schemas.microsoft.com/office/powerpoint/2010/main" val="357482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B292F2-AE3C-4A57-B59F-46BECE4E5D78}"/>
              </a:ext>
            </a:extLst>
          </p:cNvPr>
          <p:cNvSpPr txBox="1"/>
          <p:nvPr/>
        </p:nvSpPr>
        <p:spPr>
          <a:xfrm>
            <a:off x="251553" y="541584"/>
            <a:ext cx="7029450" cy="461665"/>
          </a:xfrm>
          <a:prstGeom prst="rect">
            <a:avLst/>
          </a:prstGeom>
          <a:noFill/>
        </p:spPr>
        <p:txBody>
          <a:bodyPr wrap="square" rtlCol="0">
            <a:spAutoFit/>
          </a:bodyPr>
          <a:lstStyle/>
          <a:p>
            <a:r>
              <a:rPr lang="en-US" sz="2400" b="1" dirty="0"/>
              <a:t>Power Cables and Run Buttons</a:t>
            </a:r>
          </a:p>
        </p:txBody>
      </p:sp>
      <p:pic>
        <p:nvPicPr>
          <p:cNvPr id="5" name="Picture 2">
            <a:extLst>
              <a:ext uri="{FF2B5EF4-FFF2-40B4-BE49-F238E27FC236}">
                <a16:creationId xmlns:a16="http://schemas.microsoft.com/office/drawing/2014/main" id="{1213073F-FBD4-48DA-8EE9-49A6567C22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94" t="58240" r="34610" b="16593"/>
          <a:stretch/>
        </p:blipFill>
        <p:spPr bwMode="auto">
          <a:xfrm>
            <a:off x="251553" y="4380898"/>
            <a:ext cx="3129321" cy="23248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yellow, water, light&#10;&#10;Description automatically generated">
            <a:extLst>
              <a:ext uri="{FF2B5EF4-FFF2-40B4-BE49-F238E27FC236}">
                <a16:creationId xmlns:a16="http://schemas.microsoft.com/office/drawing/2014/main" id="{41BE03E8-FD0C-4AC1-8E1E-19EC8EED9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4110" y="4380898"/>
            <a:ext cx="3244956" cy="2324805"/>
          </a:xfrm>
          <a:prstGeom prst="rect">
            <a:avLst/>
          </a:prstGeom>
        </p:spPr>
      </p:pic>
      <p:sp>
        <p:nvSpPr>
          <p:cNvPr id="7" name="TextBox 6">
            <a:extLst>
              <a:ext uri="{FF2B5EF4-FFF2-40B4-BE49-F238E27FC236}">
                <a16:creationId xmlns:a16="http://schemas.microsoft.com/office/drawing/2014/main" id="{424012B3-C1D8-476B-95A2-6EBD4D49370A}"/>
              </a:ext>
            </a:extLst>
          </p:cNvPr>
          <p:cNvSpPr txBox="1"/>
          <p:nvPr/>
        </p:nvSpPr>
        <p:spPr>
          <a:xfrm>
            <a:off x="-1" y="1642188"/>
            <a:ext cx="8834085" cy="923330"/>
          </a:xfrm>
          <a:prstGeom prst="rect">
            <a:avLst/>
          </a:prstGeom>
          <a:noFill/>
        </p:spPr>
        <p:txBody>
          <a:bodyPr wrap="square" rtlCol="0">
            <a:spAutoFit/>
          </a:bodyPr>
          <a:lstStyle/>
          <a:p>
            <a:pPr marL="557213" lvl="1" indent="-214313">
              <a:buFont typeface="Arial" panose="020B0604020202020204" pitchFamily="34" charset="0"/>
              <a:buChar char="•"/>
            </a:pPr>
            <a:r>
              <a:rPr lang="en-US" dirty="0"/>
              <a:t>Temporary run buttons must ALWAYS have a minimum of 5 wires with an independently wired emergency stop switch, and must have safe, up, and down buttons. </a:t>
            </a:r>
            <a:endParaRPr lang="en-US" sz="1500" dirty="0"/>
          </a:p>
        </p:txBody>
      </p:sp>
      <p:sp>
        <p:nvSpPr>
          <p:cNvPr id="8" name="TextBox 7">
            <a:extLst>
              <a:ext uri="{FF2B5EF4-FFF2-40B4-BE49-F238E27FC236}">
                <a16:creationId xmlns:a16="http://schemas.microsoft.com/office/drawing/2014/main" id="{E0E1B189-999A-4E03-A7AD-3381B5068639}"/>
              </a:ext>
            </a:extLst>
          </p:cNvPr>
          <p:cNvSpPr txBox="1"/>
          <p:nvPr/>
        </p:nvSpPr>
        <p:spPr>
          <a:xfrm>
            <a:off x="0" y="3000133"/>
            <a:ext cx="8807116" cy="1177245"/>
          </a:xfrm>
          <a:prstGeom prst="rect">
            <a:avLst/>
          </a:prstGeom>
          <a:noFill/>
        </p:spPr>
        <p:txBody>
          <a:bodyPr wrap="square" lIns="68580" tIns="34290" rIns="68580" bIns="34290" rtlCol="0" anchor="t">
            <a:spAutoFit/>
          </a:bodyPr>
          <a:lstStyle/>
          <a:p>
            <a:pPr marL="557213" lvl="1" indent="-214313">
              <a:buFont typeface="Arial" panose="020B0604020202020204" pitchFamily="34" charset="0"/>
              <a:buChar char="•"/>
            </a:pPr>
            <a:r>
              <a:rPr lang="en-US" dirty="0"/>
              <a:t>Temporary run button cords should NEVER be spliced. OSHA Standard 1926.405(g)(2)(iii) states: </a:t>
            </a:r>
            <a:r>
              <a:rPr lang="en-US" i="1" u="sng" dirty="0"/>
              <a:t>Flexible cords shall be used only in continuous lengths without splice or tape (see note on OSHA standard for hard service flexible cords no. 12 or larger)</a:t>
            </a:r>
            <a:endParaRPr lang="en-US" dirty="0"/>
          </a:p>
        </p:txBody>
      </p:sp>
      <p:sp>
        <p:nvSpPr>
          <p:cNvPr id="9" name="TextBox 8">
            <a:extLst>
              <a:ext uri="{FF2B5EF4-FFF2-40B4-BE49-F238E27FC236}">
                <a16:creationId xmlns:a16="http://schemas.microsoft.com/office/drawing/2014/main" id="{A2ED6D1C-EF4A-4F5A-9DA9-34BA5ACF34C4}"/>
              </a:ext>
            </a:extLst>
          </p:cNvPr>
          <p:cNvSpPr txBox="1"/>
          <p:nvPr/>
        </p:nvSpPr>
        <p:spPr>
          <a:xfrm>
            <a:off x="309915" y="1024884"/>
            <a:ext cx="8497201" cy="646331"/>
          </a:xfrm>
          <a:prstGeom prst="rect">
            <a:avLst/>
          </a:prstGeom>
          <a:noFill/>
        </p:spPr>
        <p:txBody>
          <a:bodyPr wrap="square" rtlCol="0">
            <a:spAutoFit/>
          </a:bodyPr>
          <a:lstStyle/>
          <a:p>
            <a:pPr marL="214313" indent="-214313">
              <a:buFont typeface="Arial" panose="020B0604020202020204" pitchFamily="34" charset="0"/>
              <a:buChar char="•"/>
            </a:pPr>
            <a:r>
              <a:rPr lang="en-US" dirty="0"/>
              <a:t>Power cables and temporary run button cords should always have a strain relief on the cord. </a:t>
            </a:r>
          </a:p>
        </p:txBody>
      </p:sp>
      <p:pic>
        <p:nvPicPr>
          <p:cNvPr id="3074" name="Picture 2">
            <a:extLst>
              <a:ext uri="{FF2B5EF4-FFF2-40B4-BE49-F238E27FC236}">
                <a16:creationId xmlns:a16="http://schemas.microsoft.com/office/drawing/2014/main" id="{AE7E75BA-FEAB-4F52-B68A-DEEBEDA838F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489" t="48899" r="6937" b="30435"/>
          <a:stretch/>
        </p:blipFill>
        <p:spPr bwMode="auto">
          <a:xfrm>
            <a:off x="7246543" y="4105663"/>
            <a:ext cx="1587541" cy="2600040"/>
          </a:xfrm>
          <a:prstGeom prst="rect">
            <a:avLst/>
          </a:prstGeom>
          <a:noFill/>
          <a:extLst>
            <a:ext uri="{909E8E84-426E-40DD-AFC4-6F175D3DCCD1}">
              <a14:hiddenFill xmlns:a14="http://schemas.microsoft.com/office/drawing/2010/main">
                <a:solidFill>
                  <a:srgbClr val="FFFFFF"/>
                </a:solidFill>
              </a14:hiddenFill>
            </a:ext>
          </a:extLst>
        </p:spPr>
      </p:pic>
      <p:sp>
        <p:nvSpPr>
          <p:cNvPr id="10" name="&quot;Not Allowed&quot; Symbol 9">
            <a:extLst>
              <a:ext uri="{FF2B5EF4-FFF2-40B4-BE49-F238E27FC236}">
                <a16:creationId xmlns:a16="http://schemas.microsoft.com/office/drawing/2014/main" id="{A2D58043-55BF-4920-B589-35A004D40E1D}"/>
              </a:ext>
            </a:extLst>
          </p:cNvPr>
          <p:cNvSpPr/>
          <p:nvPr/>
        </p:nvSpPr>
        <p:spPr>
          <a:xfrm>
            <a:off x="7453216" y="4633030"/>
            <a:ext cx="1174193" cy="1340208"/>
          </a:xfrm>
          <a:prstGeom prst="noSmoking">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schemeClr val="tx1"/>
              </a:solidFill>
            </a:endParaRPr>
          </a:p>
        </p:txBody>
      </p:sp>
      <p:sp>
        <p:nvSpPr>
          <p:cNvPr id="11" name="TextBox 10">
            <a:extLst>
              <a:ext uri="{FF2B5EF4-FFF2-40B4-BE49-F238E27FC236}">
                <a16:creationId xmlns:a16="http://schemas.microsoft.com/office/drawing/2014/main" id="{9A994483-7E8A-4C25-9E13-FB803CA60148}"/>
              </a:ext>
            </a:extLst>
          </p:cNvPr>
          <p:cNvSpPr txBox="1"/>
          <p:nvPr/>
        </p:nvSpPr>
        <p:spPr>
          <a:xfrm>
            <a:off x="309915" y="2583355"/>
            <a:ext cx="7229867" cy="369332"/>
          </a:xfrm>
          <a:prstGeom prst="rect">
            <a:avLst/>
          </a:prstGeom>
          <a:noFill/>
        </p:spPr>
        <p:txBody>
          <a:bodyPr wrap="square" rtlCol="0">
            <a:spAutoFit/>
          </a:bodyPr>
          <a:lstStyle/>
          <a:p>
            <a:pPr marL="257175" indent="-257175">
              <a:buFont typeface="Arial" panose="020B0604020202020204" pitchFamily="34" charset="0"/>
              <a:buChar char="•"/>
            </a:pPr>
            <a:r>
              <a:rPr lang="en-US" dirty="0"/>
              <a:t>Never use a pendant station with only an up and down button</a:t>
            </a:r>
            <a:r>
              <a:rPr lang="en-US" sz="1500" dirty="0"/>
              <a:t>.</a:t>
            </a:r>
          </a:p>
        </p:txBody>
      </p:sp>
      <p:sp>
        <p:nvSpPr>
          <p:cNvPr id="12" name="Title 1">
            <a:extLst>
              <a:ext uri="{FF2B5EF4-FFF2-40B4-BE49-F238E27FC236}">
                <a16:creationId xmlns:a16="http://schemas.microsoft.com/office/drawing/2014/main" id="{F3D494DC-983E-422C-BB67-584C50692BCB}"/>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14" name="Slide Number Placeholder 13">
            <a:extLst>
              <a:ext uri="{FF2B5EF4-FFF2-40B4-BE49-F238E27FC236}">
                <a16:creationId xmlns:a16="http://schemas.microsoft.com/office/drawing/2014/main" id="{AEFC2D96-AD52-4656-B6E8-BBB638A67B74}"/>
              </a:ext>
            </a:extLst>
          </p:cNvPr>
          <p:cNvSpPr>
            <a:spLocks noGrp="1"/>
          </p:cNvSpPr>
          <p:nvPr>
            <p:ph type="sldNum" sz="quarter" idx="12"/>
          </p:nvPr>
        </p:nvSpPr>
        <p:spPr/>
        <p:txBody>
          <a:bodyPr/>
          <a:lstStyle/>
          <a:p>
            <a:pPr>
              <a:defRPr/>
            </a:pPr>
            <a:fld id="{D29B4C89-7135-4EDE-A535-75B05D1F0D39}" type="slidenum">
              <a:rPr lang="en-US" altLang="en-US" smtClean="0"/>
              <a:pPr>
                <a:defRPr/>
              </a:pPr>
              <a:t>13</a:t>
            </a:fld>
            <a:endParaRPr lang="en-US" altLang="en-US"/>
          </a:p>
        </p:txBody>
      </p:sp>
    </p:spTree>
    <p:extLst>
      <p:ext uri="{BB962C8B-B14F-4D97-AF65-F5344CB8AC3E}">
        <p14:creationId xmlns:p14="http://schemas.microsoft.com/office/powerpoint/2010/main" val="380639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7E1270-FB94-4FB0-95F7-A333DB58EF4C}"/>
              </a:ext>
            </a:extLst>
          </p:cNvPr>
          <p:cNvSpPr txBox="1"/>
          <p:nvPr/>
        </p:nvSpPr>
        <p:spPr>
          <a:xfrm>
            <a:off x="720201" y="647124"/>
            <a:ext cx="4983176" cy="461665"/>
          </a:xfrm>
          <a:prstGeom prst="rect">
            <a:avLst/>
          </a:prstGeom>
          <a:noFill/>
        </p:spPr>
        <p:txBody>
          <a:bodyPr wrap="square" rtlCol="0">
            <a:spAutoFit/>
          </a:bodyPr>
          <a:lstStyle/>
          <a:p>
            <a:r>
              <a:rPr lang="en-US" sz="2400" b="1" dirty="0"/>
              <a:t>Summary</a:t>
            </a:r>
          </a:p>
        </p:txBody>
      </p:sp>
      <p:sp>
        <p:nvSpPr>
          <p:cNvPr id="4" name="TextBox 3">
            <a:extLst>
              <a:ext uri="{FF2B5EF4-FFF2-40B4-BE49-F238E27FC236}">
                <a16:creationId xmlns:a16="http://schemas.microsoft.com/office/drawing/2014/main" id="{ED8CC784-3357-4B14-8DB8-DAD7A9DE9A33}"/>
              </a:ext>
            </a:extLst>
          </p:cNvPr>
          <p:cNvSpPr txBox="1"/>
          <p:nvPr/>
        </p:nvSpPr>
        <p:spPr>
          <a:xfrm>
            <a:off x="893848" y="1130443"/>
            <a:ext cx="7734692" cy="830997"/>
          </a:xfrm>
          <a:prstGeom prst="rect">
            <a:avLst/>
          </a:prstGeom>
          <a:noFill/>
        </p:spPr>
        <p:txBody>
          <a:bodyPr wrap="square" rtlCol="0">
            <a:spAutoFit/>
          </a:bodyPr>
          <a:lstStyle/>
          <a:p>
            <a:pPr marL="257175" indent="-257175">
              <a:buFont typeface="Arial" panose="020B0604020202020204" pitchFamily="34" charset="0"/>
              <a:buChar char="•"/>
            </a:pPr>
            <a:r>
              <a:rPr lang="en-US" sz="2400" dirty="0"/>
              <a:t>The </a:t>
            </a:r>
            <a:r>
              <a:rPr lang="en-US" sz="2400" dirty="0" err="1"/>
              <a:t>hoistway</a:t>
            </a:r>
            <a:r>
              <a:rPr lang="en-US" sz="2400" dirty="0"/>
              <a:t> is your space. No other trades should ever work above you. </a:t>
            </a:r>
          </a:p>
        </p:txBody>
      </p:sp>
      <p:sp>
        <p:nvSpPr>
          <p:cNvPr id="5" name="TextBox 4">
            <a:extLst>
              <a:ext uri="{FF2B5EF4-FFF2-40B4-BE49-F238E27FC236}">
                <a16:creationId xmlns:a16="http://schemas.microsoft.com/office/drawing/2014/main" id="{B4FD4BFC-0BC0-4A5A-9066-8B0962692CA5}"/>
              </a:ext>
            </a:extLst>
          </p:cNvPr>
          <p:cNvSpPr txBox="1"/>
          <p:nvPr/>
        </p:nvSpPr>
        <p:spPr>
          <a:xfrm>
            <a:off x="893848" y="2132598"/>
            <a:ext cx="7461973" cy="1200329"/>
          </a:xfrm>
          <a:prstGeom prst="rect">
            <a:avLst/>
          </a:prstGeom>
          <a:noFill/>
        </p:spPr>
        <p:txBody>
          <a:bodyPr wrap="square" rtlCol="0">
            <a:spAutoFit/>
          </a:bodyPr>
          <a:lstStyle/>
          <a:p>
            <a:pPr marL="214313" indent="-214313">
              <a:buFont typeface="Arial" panose="020B0604020202020204" pitchFamily="34" charset="0"/>
              <a:buChar char="•"/>
            </a:pPr>
            <a:r>
              <a:rPr lang="en-US" sz="2400" dirty="0"/>
              <a:t>Always follow your company’s policies and procedures when assembling and operating false cars and running/working platforms. </a:t>
            </a:r>
          </a:p>
        </p:txBody>
      </p:sp>
      <p:sp>
        <p:nvSpPr>
          <p:cNvPr id="6" name="TextBox 5">
            <a:extLst>
              <a:ext uri="{FF2B5EF4-FFF2-40B4-BE49-F238E27FC236}">
                <a16:creationId xmlns:a16="http://schemas.microsoft.com/office/drawing/2014/main" id="{0F51BD66-F83B-4177-B2D3-60F3E35950D0}"/>
              </a:ext>
            </a:extLst>
          </p:cNvPr>
          <p:cNvSpPr txBox="1"/>
          <p:nvPr/>
        </p:nvSpPr>
        <p:spPr>
          <a:xfrm>
            <a:off x="893848" y="3504085"/>
            <a:ext cx="7461973" cy="830997"/>
          </a:xfrm>
          <a:prstGeom prst="rect">
            <a:avLst/>
          </a:prstGeom>
          <a:noFill/>
        </p:spPr>
        <p:txBody>
          <a:bodyPr wrap="square" rtlCol="0">
            <a:spAutoFit/>
          </a:bodyPr>
          <a:lstStyle/>
          <a:p>
            <a:pPr marL="214313" indent="-214313">
              <a:buFont typeface="Arial" panose="020B0604020202020204" pitchFamily="34" charset="0"/>
              <a:buChar char="•"/>
            </a:pPr>
            <a:r>
              <a:rPr lang="en-US" sz="2400" dirty="0"/>
              <a:t>Inspect and test equipment according to the manufacturer’s instructions.</a:t>
            </a:r>
          </a:p>
        </p:txBody>
      </p:sp>
      <p:sp>
        <p:nvSpPr>
          <p:cNvPr id="7" name="TextBox 6">
            <a:extLst>
              <a:ext uri="{FF2B5EF4-FFF2-40B4-BE49-F238E27FC236}">
                <a16:creationId xmlns:a16="http://schemas.microsoft.com/office/drawing/2014/main" id="{EA6C3928-0E33-49E7-9A0D-A59190630AE6}"/>
              </a:ext>
            </a:extLst>
          </p:cNvPr>
          <p:cNvSpPr txBox="1"/>
          <p:nvPr/>
        </p:nvSpPr>
        <p:spPr>
          <a:xfrm>
            <a:off x="893848" y="4506240"/>
            <a:ext cx="7289277" cy="830997"/>
          </a:xfrm>
          <a:prstGeom prst="rect">
            <a:avLst/>
          </a:prstGeom>
          <a:noFill/>
        </p:spPr>
        <p:txBody>
          <a:bodyPr wrap="square" rtlCol="0">
            <a:spAutoFit/>
          </a:bodyPr>
          <a:lstStyle/>
          <a:p>
            <a:pPr marL="214313" indent="-214313">
              <a:buFont typeface="Arial" panose="020B0604020202020204" pitchFamily="34" charset="0"/>
              <a:buChar char="•"/>
            </a:pPr>
            <a:r>
              <a:rPr lang="en-US" sz="2400" dirty="0"/>
              <a:t>Identify and follow capacities for false cars and running/working platforms. </a:t>
            </a:r>
          </a:p>
        </p:txBody>
      </p:sp>
      <p:sp>
        <p:nvSpPr>
          <p:cNvPr id="8" name="Title 1">
            <a:extLst>
              <a:ext uri="{FF2B5EF4-FFF2-40B4-BE49-F238E27FC236}">
                <a16:creationId xmlns:a16="http://schemas.microsoft.com/office/drawing/2014/main" id="{0F95B1E3-9FD5-43BB-A400-C3FC7117D229}"/>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11" name="Slide Number Placeholder 10">
            <a:extLst>
              <a:ext uri="{FF2B5EF4-FFF2-40B4-BE49-F238E27FC236}">
                <a16:creationId xmlns:a16="http://schemas.microsoft.com/office/drawing/2014/main" id="{5A31CBBA-89B2-4778-B404-AD6925CEA9F1}"/>
              </a:ext>
            </a:extLst>
          </p:cNvPr>
          <p:cNvSpPr>
            <a:spLocks noGrp="1"/>
          </p:cNvSpPr>
          <p:nvPr>
            <p:ph type="sldNum" sz="quarter" idx="12"/>
          </p:nvPr>
        </p:nvSpPr>
        <p:spPr/>
        <p:txBody>
          <a:bodyPr/>
          <a:lstStyle/>
          <a:p>
            <a:pPr>
              <a:defRPr/>
            </a:pPr>
            <a:fld id="{D29B4C89-7135-4EDE-A535-75B05D1F0D39}" type="slidenum">
              <a:rPr lang="en-US" altLang="en-US" smtClean="0"/>
              <a:pPr>
                <a:defRPr/>
              </a:pPr>
              <a:t>14</a:t>
            </a:fld>
            <a:endParaRPr lang="en-US" altLang="en-US"/>
          </a:p>
        </p:txBody>
      </p:sp>
    </p:spTree>
    <p:extLst>
      <p:ext uri="{BB962C8B-B14F-4D97-AF65-F5344CB8AC3E}">
        <p14:creationId xmlns:p14="http://schemas.microsoft.com/office/powerpoint/2010/main" val="221707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a:defRPr/>
            </a:pPr>
            <a:fld id="{A17285FE-B10B-417F-A1CF-E46897E2C023}" type="slidenum">
              <a:rPr lang="en-US" altLang="en-US" smtClean="0"/>
              <a:pPr>
                <a:defRPr/>
              </a:pPr>
              <a:t>15</a:t>
            </a:fld>
            <a:endParaRPr lang="en-US" altLang="en-US"/>
          </a:p>
        </p:txBody>
      </p:sp>
      <p:sp>
        <p:nvSpPr>
          <p:cNvPr id="6" name="Title 1">
            <a:extLst>
              <a:ext uri="{FF2B5EF4-FFF2-40B4-BE49-F238E27FC236}">
                <a16:creationId xmlns:a16="http://schemas.microsoft.com/office/drawing/2014/main" id="{E1138006-F50F-4E6D-A224-696712B4A3EC}"/>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3" name="TextBox 2">
            <a:extLst>
              <a:ext uri="{FF2B5EF4-FFF2-40B4-BE49-F238E27FC236}">
                <a16:creationId xmlns:a16="http://schemas.microsoft.com/office/drawing/2014/main" id="{C58285C3-B201-4F0E-8633-406EEA128C19}"/>
              </a:ext>
            </a:extLst>
          </p:cNvPr>
          <p:cNvSpPr txBox="1"/>
          <p:nvPr/>
        </p:nvSpPr>
        <p:spPr>
          <a:xfrm>
            <a:off x="2489282" y="612559"/>
            <a:ext cx="4165436" cy="523220"/>
          </a:xfrm>
          <a:prstGeom prst="rect">
            <a:avLst/>
          </a:prstGeom>
          <a:noFill/>
        </p:spPr>
        <p:txBody>
          <a:bodyPr wrap="none" rtlCol="0">
            <a:spAutoFit/>
          </a:bodyPr>
          <a:lstStyle/>
          <a:p>
            <a:r>
              <a:rPr lang="en-US" sz="2800" b="1" dirty="0"/>
              <a:t>Check Your Knowledge</a:t>
            </a:r>
          </a:p>
        </p:txBody>
      </p:sp>
      <p:sp>
        <p:nvSpPr>
          <p:cNvPr id="4" name="TextBox 3">
            <a:extLst>
              <a:ext uri="{FF2B5EF4-FFF2-40B4-BE49-F238E27FC236}">
                <a16:creationId xmlns:a16="http://schemas.microsoft.com/office/drawing/2014/main" id="{FCADFDD1-BA4B-4D02-AE77-9B80521FBDA4}"/>
              </a:ext>
            </a:extLst>
          </p:cNvPr>
          <p:cNvSpPr txBox="1"/>
          <p:nvPr/>
        </p:nvSpPr>
        <p:spPr>
          <a:xfrm>
            <a:off x="1109710" y="1713390"/>
            <a:ext cx="6764784" cy="1938992"/>
          </a:xfrm>
          <a:prstGeom prst="rect">
            <a:avLst/>
          </a:prstGeom>
          <a:noFill/>
        </p:spPr>
        <p:txBody>
          <a:bodyPr wrap="square" rtlCol="0">
            <a:spAutoFit/>
          </a:bodyPr>
          <a:lstStyle/>
          <a:p>
            <a:r>
              <a:rPr lang="en-US" sz="2400" dirty="0"/>
              <a:t>Overhead protection can be accomplished by installing guardrails at all </a:t>
            </a:r>
            <a:r>
              <a:rPr lang="en-US" sz="2400" dirty="0" err="1"/>
              <a:t>hoistway</a:t>
            </a:r>
            <a:r>
              <a:rPr lang="en-US" sz="2400" dirty="0"/>
              <a:t> openings.</a:t>
            </a:r>
          </a:p>
          <a:p>
            <a:endParaRPr lang="en-US" sz="2400" dirty="0"/>
          </a:p>
          <a:p>
            <a:pPr marL="342900" indent="-342900">
              <a:buAutoNum type="alphaLcPeriod"/>
            </a:pPr>
            <a:r>
              <a:rPr lang="en-US" sz="2400" dirty="0"/>
              <a:t>True</a:t>
            </a:r>
          </a:p>
          <a:p>
            <a:pPr marL="342900" indent="-342900">
              <a:buAutoNum type="alphaLcPeriod"/>
            </a:pPr>
            <a:r>
              <a:rPr lang="en-US" sz="2400" dirty="0"/>
              <a:t>False</a:t>
            </a:r>
          </a:p>
        </p:txBody>
      </p:sp>
      <p:sp>
        <p:nvSpPr>
          <p:cNvPr id="5" name="TextBox 4">
            <a:extLst>
              <a:ext uri="{FF2B5EF4-FFF2-40B4-BE49-F238E27FC236}">
                <a16:creationId xmlns:a16="http://schemas.microsoft.com/office/drawing/2014/main" id="{A018BD61-08C6-4DD8-AB7B-02AF54025E59}"/>
              </a:ext>
            </a:extLst>
          </p:cNvPr>
          <p:cNvSpPr txBox="1"/>
          <p:nvPr/>
        </p:nvSpPr>
        <p:spPr>
          <a:xfrm>
            <a:off x="1109710" y="4229993"/>
            <a:ext cx="6587232" cy="2215991"/>
          </a:xfrm>
          <a:prstGeom prst="rect">
            <a:avLst/>
          </a:prstGeom>
          <a:noFill/>
        </p:spPr>
        <p:txBody>
          <a:bodyPr wrap="square" rtlCol="0">
            <a:spAutoFit/>
          </a:bodyPr>
          <a:lstStyle/>
          <a:p>
            <a:r>
              <a:rPr lang="en-US" sz="2400" b="1" dirty="0"/>
              <a:t>b. False. </a:t>
            </a:r>
          </a:p>
          <a:p>
            <a:endParaRPr lang="en-US" sz="2400" b="1" dirty="0"/>
          </a:p>
          <a:p>
            <a:r>
              <a:rPr lang="en-US" sz="2400" b="1" dirty="0"/>
              <a:t>Overhead protection can be accomplished by installing debris netting at all </a:t>
            </a:r>
            <a:r>
              <a:rPr lang="en-US" sz="2400" b="1" dirty="0" err="1"/>
              <a:t>hoistway</a:t>
            </a:r>
            <a:r>
              <a:rPr lang="en-US" sz="2400" b="1" dirty="0"/>
              <a:t> openings.</a:t>
            </a:r>
          </a:p>
          <a:p>
            <a:endParaRPr lang="en-US" dirty="0"/>
          </a:p>
        </p:txBody>
      </p:sp>
    </p:spTree>
    <p:extLst>
      <p:ext uri="{BB962C8B-B14F-4D97-AF65-F5344CB8AC3E}">
        <p14:creationId xmlns:p14="http://schemas.microsoft.com/office/powerpoint/2010/main" val="249905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a:defRPr/>
            </a:pPr>
            <a:fld id="{A17285FE-B10B-417F-A1CF-E46897E2C023}" type="slidenum">
              <a:rPr lang="en-US" altLang="en-US" smtClean="0"/>
              <a:pPr>
                <a:defRPr/>
              </a:pPr>
              <a:t>16</a:t>
            </a:fld>
            <a:endParaRPr lang="en-US" altLang="en-US"/>
          </a:p>
        </p:txBody>
      </p:sp>
      <p:sp>
        <p:nvSpPr>
          <p:cNvPr id="6" name="Title 1">
            <a:extLst>
              <a:ext uri="{FF2B5EF4-FFF2-40B4-BE49-F238E27FC236}">
                <a16:creationId xmlns:a16="http://schemas.microsoft.com/office/drawing/2014/main" id="{E1138006-F50F-4E6D-A224-696712B4A3EC}"/>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3" name="TextBox 2">
            <a:extLst>
              <a:ext uri="{FF2B5EF4-FFF2-40B4-BE49-F238E27FC236}">
                <a16:creationId xmlns:a16="http://schemas.microsoft.com/office/drawing/2014/main" id="{C58285C3-B201-4F0E-8633-406EEA128C19}"/>
              </a:ext>
            </a:extLst>
          </p:cNvPr>
          <p:cNvSpPr txBox="1"/>
          <p:nvPr/>
        </p:nvSpPr>
        <p:spPr>
          <a:xfrm>
            <a:off x="2489282" y="612559"/>
            <a:ext cx="4165436" cy="523220"/>
          </a:xfrm>
          <a:prstGeom prst="rect">
            <a:avLst/>
          </a:prstGeom>
          <a:noFill/>
        </p:spPr>
        <p:txBody>
          <a:bodyPr wrap="none" rtlCol="0">
            <a:spAutoFit/>
          </a:bodyPr>
          <a:lstStyle/>
          <a:p>
            <a:r>
              <a:rPr lang="en-US" sz="2800" b="1" dirty="0"/>
              <a:t>Check Your Knowledge</a:t>
            </a:r>
          </a:p>
        </p:txBody>
      </p:sp>
      <p:sp>
        <p:nvSpPr>
          <p:cNvPr id="4" name="TextBox 3">
            <a:extLst>
              <a:ext uri="{FF2B5EF4-FFF2-40B4-BE49-F238E27FC236}">
                <a16:creationId xmlns:a16="http://schemas.microsoft.com/office/drawing/2014/main" id="{FCADFDD1-BA4B-4D02-AE77-9B80521FBDA4}"/>
              </a:ext>
            </a:extLst>
          </p:cNvPr>
          <p:cNvSpPr txBox="1"/>
          <p:nvPr/>
        </p:nvSpPr>
        <p:spPr>
          <a:xfrm>
            <a:off x="1109710" y="1713390"/>
            <a:ext cx="6764784" cy="2677656"/>
          </a:xfrm>
          <a:prstGeom prst="rect">
            <a:avLst/>
          </a:prstGeom>
          <a:noFill/>
        </p:spPr>
        <p:txBody>
          <a:bodyPr wrap="square" rtlCol="0">
            <a:spAutoFit/>
          </a:bodyPr>
          <a:lstStyle/>
          <a:p>
            <a:r>
              <a:rPr lang="en-US" sz="2400" dirty="0"/>
              <a:t>How often must the safeties be tested on a temporary hoist?</a:t>
            </a:r>
          </a:p>
          <a:p>
            <a:endParaRPr lang="en-US" sz="2400" dirty="0"/>
          </a:p>
          <a:p>
            <a:pPr marL="342900" indent="-342900">
              <a:buAutoNum type="alphaLcPeriod"/>
            </a:pPr>
            <a:r>
              <a:rPr lang="en-US" sz="2400" dirty="0"/>
              <a:t>Daily</a:t>
            </a:r>
          </a:p>
          <a:p>
            <a:pPr marL="342900" indent="-342900">
              <a:buAutoNum type="alphaLcPeriod"/>
            </a:pPr>
            <a:r>
              <a:rPr lang="en-US" sz="2400" dirty="0"/>
              <a:t>Weekly</a:t>
            </a:r>
          </a:p>
          <a:p>
            <a:pPr marL="342900" indent="-342900">
              <a:buAutoNum type="alphaLcPeriod"/>
            </a:pPr>
            <a:r>
              <a:rPr lang="en-US" sz="2400" dirty="0"/>
              <a:t>Monthly</a:t>
            </a:r>
          </a:p>
          <a:p>
            <a:pPr marL="342900" indent="-342900">
              <a:buAutoNum type="alphaLcPeriod"/>
            </a:pPr>
            <a:r>
              <a:rPr lang="en-US" sz="2400" dirty="0"/>
              <a:t>Before each shift</a:t>
            </a:r>
          </a:p>
        </p:txBody>
      </p:sp>
      <p:sp>
        <p:nvSpPr>
          <p:cNvPr id="5" name="TextBox 4">
            <a:extLst>
              <a:ext uri="{FF2B5EF4-FFF2-40B4-BE49-F238E27FC236}">
                <a16:creationId xmlns:a16="http://schemas.microsoft.com/office/drawing/2014/main" id="{A018BD61-08C6-4DD8-AB7B-02AF54025E59}"/>
              </a:ext>
            </a:extLst>
          </p:cNvPr>
          <p:cNvSpPr txBox="1"/>
          <p:nvPr/>
        </p:nvSpPr>
        <p:spPr>
          <a:xfrm>
            <a:off x="1109710" y="4902637"/>
            <a:ext cx="6587232" cy="830997"/>
          </a:xfrm>
          <a:prstGeom prst="rect">
            <a:avLst/>
          </a:prstGeom>
          <a:noFill/>
        </p:spPr>
        <p:txBody>
          <a:bodyPr wrap="square" rtlCol="0">
            <a:spAutoFit/>
          </a:bodyPr>
          <a:lstStyle/>
          <a:p>
            <a:r>
              <a:rPr lang="en-US" sz="2400" b="1" dirty="0"/>
              <a:t>d. Before each shift</a:t>
            </a:r>
          </a:p>
          <a:p>
            <a:endParaRPr lang="en-US" sz="2400" dirty="0"/>
          </a:p>
        </p:txBody>
      </p:sp>
    </p:spTree>
    <p:extLst>
      <p:ext uri="{BB962C8B-B14F-4D97-AF65-F5344CB8AC3E}">
        <p14:creationId xmlns:p14="http://schemas.microsoft.com/office/powerpoint/2010/main" val="40256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a:defRPr/>
            </a:pPr>
            <a:fld id="{A17285FE-B10B-417F-A1CF-E46897E2C023}" type="slidenum">
              <a:rPr lang="en-US" altLang="en-US" smtClean="0"/>
              <a:pPr>
                <a:defRPr/>
              </a:pPr>
              <a:t>17</a:t>
            </a:fld>
            <a:endParaRPr lang="en-US" altLang="en-US"/>
          </a:p>
        </p:txBody>
      </p:sp>
      <p:sp>
        <p:nvSpPr>
          <p:cNvPr id="6" name="Title 1">
            <a:extLst>
              <a:ext uri="{FF2B5EF4-FFF2-40B4-BE49-F238E27FC236}">
                <a16:creationId xmlns:a16="http://schemas.microsoft.com/office/drawing/2014/main" id="{E1138006-F50F-4E6D-A224-696712B4A3EC}"/>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3" name="TextBox 2">
            <a:extLst>
              <a:ext uri="{FF2B5EF4-FFF2-40B4-BE49-F238E27FC236}">
                <a16:creationId xmlns:a16="http://schemas.microsoft.com/office/drawing/2014/main" id="{C58285C3-B201-4F0E-8633-406EEA128C19}"/>
              </a:ext>
            </a:extLst>
          </p:cNvPr>
          <p:cNvSpPr txBox="1"/>
          <p:nvPr/>
        </p:nvSpPr>
        <p:spPr>
          <a:xfrm>
            <a:off x="2489282" y="612559"/>
            <a:ext cx="4165436" cy="523220"/>
          </a:xfrm>
          <a:prstGeom prst="rect">
            <a:avLst/>
          </a:prstGeom>
          <a:noFill/>
        </p:spPr>
        <p:txBody>
          <a:bodyPr wrap="none" rtlCol="0">
            <a:spAutoFit/>
          </a:bodyPr>
          <a:lstStyle/>
          <a:p>
            <a:r>
              <a:rPr lang="en-US" sz="2800" b="1" dirty="0"/>
              <a:t>Check Your Knowledge</a:t>
            </a:r>
          </a:p>
        </p:txBody>
      </p:sp>
      <p:sp>
        <p:nvSpPr>
          <p:cNvPr id="4" name="TextBox 3">
            <a:extLst>
              <a:ext uri="{FF2B5EF4-FFF2-40B4-BE49-F238E27FC236}">
                <a16:creationId xmlns:a16="http://schemas.microsoft.com/office/drawing/2014/main" id="{FCADFDD1-BA4B-4D02-AE77-9B80521FBDA4}"/>
              </a:ext>
            </a:extLst>
          </p:cNvPr>
          <p:cNvSpPr txBox="1"/>
          <p:nvPr/>
        </p:nvSpPr>
        <p:spPr>
          <a:xfrm>
            <a:off x="1109710" y="1713390"/>
            <a:ext cx="6764784" cy="2616101"/>
          </a:xfrm>
          <a:prstGeom prst="rect">
            <a:avLst/>
          </a:prstGeom>
          <a:noFill/>
        </p:spPr>
        <p:txBody>
          <a:bodyPr wrap="square" rtlCol="0">
            <a:spAutoFit/>
          </a:bodyPr>
          <a:lstStyle/>
          <a:p>
            <a:pPr marL="342900" lvl="1"/>
            <a:r>
              <a:rPr lang="en-US" sz="2400" dirty="0"/>
              <a:t>Temporary run buttons must ALWAYS have a minimum of 5 wires with an independently wired emergency stop switch, and must have safe, up, and down buttons. </a:t>
            </a:r>
          </a:p>
          <a:p>
            <a:pPr marL="342900" lvl="1"/>
            <a:endParaRPr lang="en-US" sz="2000" dirty="0"/>
          </a:p>
          <a:p>
            <a:pPr marL="800100" lvl="1" indent="-342900">
              <a:buAutoNum type="alphaLcPeriod"/>
            </a:pPr>
            <a:r>
              <a:rPr lang="en-US" sz="2400" dirty="0"/>
              <a:t>True</a:t>
            </a:r>
          </a:p>
          <a:p>
            <a:pPr marL="800100" lvl="1" indent="-342900">
              <a:buAutoNum type="alphaLcPeriod"/>
            </a:pPr>
            <a:r>
              <a:rPr lang="en-US" sz="2400" dirty="0"/>
              <a:t>False</a:t>
            </a:r>
          </a:p>
        </p:txBody>
      </p:sp>
      <p:sp>
        <p:nvSpPr>
          <p:cNvPr id="5" name="TextBox 4">
            <a:extLst>
              <a:ext uri="{FF2B5EF4-FFF2-40B4-BE49-F238E27FC236}">
                <a16:creationId xmlns:a16="http://schemas.microsoft.com/office/drawing/2014/main" id="{A018BD61-08C6-4DD8-AB7B-02AF54025E59}"/>
              </a:ext>
            </a:extLst>
          </p:cNvPr>
          <p:cNvSpPr txBox="1"/>
          <p:nvPr/>
        </p:nvSpPr>
        <p:spPr>
          <a:xfrm>
            <a:off x="1109710" y="4599325"/>
            <a:ext cx="6587232" cy="830997"/>
          </a:xfrm>
          <a:prstGeom prst="rect">
            <a:avLst/>
          </a:prstGeom>
          <a:noFill/>
        </p:spPr>
        <p:txBody>
          <a:bodyPr wrap="square" rtlCol="0">
            <a:spAutoFit/>
          </a:bodyPr>
          <a:lstStyle/>
          <a:p>
            <a:r>
              <a:rPr lang="en-US" sz="2400" dirty="0"/>
              <a:t>	</a:t>
            </a:r>
            <a:r>
              <a:rPr lang="en-US" sz="2400" b="1" dirty="0"/>
              <a:t>d. True</a:t>
            </a:r>
          </a:p>
          <a:p>
            <a:endParaRPr lang="en-US" sz="2400" dirty="0"/>
          </a:p>
        </p:txBody>
      </p:sp>
    </p:spTree>
    <p:extLst>
      <p:ext uri="{BB962C8B-B14F-4D97-AF65-F5344CB8AC3E}">
        <p14:creationId xmlns:p14="http://schemas.microsoft.com/office/powerpoint/2010/main" val="419831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FBE42956-7714-4B88-B946-1AAD087DD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7"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3" name="Freeform 6">
            <a:extLst>
              <a:ext uri="{FF2B5EF4-FFF2-40B4-BE49-F238E27FC236}">
                <a16:creationId xmlns:a16="http://schemas.microsoft.com/office/drawing/2014/main" id="{5102A839-7455-460E-9186-3C46533A3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solidFill>
          <a:ln w="0">
            <a:noFill/>
            <a:prstDash val="solid"/>
            <a:round/>
            <a:headEnd/>
            <a:tailEnd/>
          </a:ln>
        </p:spPr>
      </p:sp>
      <p:sp>
        <p:nvSpPr>
          <p:cNvPr id="15" name="Rectangle 14">
            <a:extLst>
              <a:ext uri="{FF2B5EF4-FFF2-40B4-BE49-F238E27FC236}">
                <a16:creationId xmlns:a16="http://schemas.microsoft.com/office/drawing/2014/main" id="{2B6432E5-D2D8-4E50-8FBE-7126A3F9C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7"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6" name="Title 1">
            <a:extLst>
              <a:ext uri="{FF2B5EF4-FFF2-40B4-BE49-F238E27FC236}">
                <a16:creationId xmlns:a16="http://schemas.microsoft.com/office/drawing/2014/main" id="{E1138006-F50F-4E6D-A224-696712B4A3EC}"/>
              </a:ext>
            </a:extLst>
          </p:cNvPr>
          <p:cNvSpPr txBox="1">
            <a:spLocks/>
          </p:cNvSpPr>
          <p:nvPr/>
        </p:nvSpPr>
        <p:spPr>
          <a:xfrm>
            <a:off x="1058377" y="4334175"/>
            <a:ext cx="7602317" cy="1159200"/>
          </a:xfrm>
          <a:prstGeom prst="rect">
            <a:avLst/>
          </a:prstGeom>
        </p:spPr>
        <p:txBody>
          <a:bodyPr vert="horz" lIns="91440" tIns="45720" rIns="91440" bIns="45720" rtlCol="0" anchor="b">
            <a:normAutofit/>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eaLnBrk="1" hangingPunct="1">
              <a:lnSpc>
                <a:spcPct val="90000"/>
              </a:lnSpc>
              <a:spcAft>
                <a:spcPts val="600"/>
              </a:spcAft>
            </a:pPr>
            <a:r>
              <a:rPr lang="en-US" sz="3800" kern="1200">
                <a:solidFill>
                  <a:schemeClr val="tx1"/>
                </a:solidFill>
                <a:latin typeface="+mj-lt"/>
                <a:ea typeface="+mj-ea"/>
                <a:cs typeface="+mj-cs"/>
              </a:rPr>
              <a:t>Hoists and Elevators</a:t>
            </a:r>
          </a:p>
        </p:txBody>
      </p:sp>
      <p:pic>
        <p:nvPicPr>
          <p:cNvPr id="4" name="Picture 2">
            <a:extLst>
              <a:ext uri="{FF2B5EF4-FFF2-40B4-BE49-F238E27FC236}">
                <a16:creationId xmlns:a16="http://schemas.microsoft.com/office/drawing/2014/main" id="{2DCBDD49-F34D-4891-8FCF-84D813A069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5770" y="643469"/>
            <a:ext cx="5967532" cy="355068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a:xfrm>
            <a:off x="7217896" y="6356350"/>
            <a:ext cx="1351032" cy="365125"/>
          </a:xfrm>
        </p:spPr>
        <p:txBody>
          <a:bodyPr vert="horz" lIns="91440" tIns="45720" rIns="91440" bIns="45720" rtlCol="0" anchor="ctr">
            <a:normAutofit/>
          </a:bodyPr>
          <a:lstStyle/>
          <a:p>
            <a:pPr defTabSz="914400">
              <a:spcAft>
                <a:spcPts val="600"/>
              </a:spcAft>
              <a:defRPr/>
            </a:pPr>
            <a:fld id="{A17285FE-B10B-417F-A1CF-E46897E2C023}" type="slidenum">
              <a:rPr lang="en-US" altLang="en-US" sz="1200">
                <a:solidFill>
                  <a:schemeClr val="tx1">
                    <a:alpha val="60000"/>
                  </a:schemeClr>
                </a:solidFill>
              </a:rPr>
              <a:pPr defTabSz="914400">
                <a:spcAft>
                  <a:spcPts val="600"/>
                </a:spcAft>
                <a:defRPr/>
              </a:pPr>
              <a:t>18</a:t>
            </a:fld>
            <a:endParaRPr lang="en-US" altLang="en-US" sz="1200">
              <a:solidFill>
                <a:schemeClr val="tx1">
                  <a:alpha val="60000"/>
                </a:schemeClr>
              </a:solidFill>
            </a:endParaRPr>
          </a:p>
        </p:txBody>
      </p:sp>
    </p:spTree>
    <p:extLst>
      <p:ext uri="{BB962C8B-B14F-4D97-AF65-F5344CB8AC3E}">
        <p14:creationId xmlns:p14="http://schemas.microsoft.com/office/powerpoint/2010/main" val="209390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267" y="2102343"/>
            <a:ext cx="8511467" cy="2257148"/>
          </a:xfrm>
        </p:spPr>
        <p:txBody>
          <a:bodyPr>
            <a:normAutofit fontScale="90000"/>
          </a:bodyPr>
          <a:lstStyle/>
          <a:p>
            <a:pPr algn="ctr"/>
            <a:r>
              <a:rPr lang="en-US" dirty="0">
                <a:solidFill>
                  <a:schemeClr val="tx1"/>
                </a:solidFill>
              </a:rPr>
              <a:t>Construction false cars and running/working platforms</a:t>
            </a:r>
          </a:p>
        </p:txBody>
      </p:sp>
      <p:sp>
        <p:nvSpPr>
          <p:cNvPr id="4" name="Title 1">
            <a:extLst>
              <a:ext uri="{FF2B5EF4-FFF2-40B4-BE49-F238E27FC236}">
                <a16:creationId xmlns:a16="http://schemas.microsoft.com/office/drawing/2014/main" id="{BC50B834-9F9A-41F8-B397-D45FA3755FC1}"/>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5" name="Slide Number Placeholder 4">
            <a:extLst>
              <a:ext uri="{FF2B5EF4-FFF2-40B4-BE49-F238E27FC236}">
                <a16:creationId xmlns:a16="http://schemas.microsoft.com/office/drawing/2014/main" id="{2110B106-7A86-4912-9336-3AC7DEF55AE2}"/>
              </a:ext>
            </a:extLst>
          </p:cNvPr>
          <p:cNvSpPr>
            <a:spLocks noGrp="1"/>
          </p:cNvSpPr>
          <p:nvPr>
            <p:ph type="sldNum" sz="quarter" idx="12"/>
          </p:nvPr>
        </p:nvSpPr>
        <p:spPr/>
        <p:txBody>
          <a:bodyPr/>
          <a:lstStyle/>
          <a:p>
            <a:pPr>
              <a:defRPr/>
            </a:pPr>
            <a:fld id="{19A02139-E049-4511-9C75-65389EB70538}" type="slidenum">
              <a:rPr lang="en-US" altLang="en-US" smtClean="0"/>
              <a:pPr>
                <a:defRPr/>
              </a:pPr>
              <a:t>2</a:t>
            </a:fld>
            <a:endParaRPr lang="en-US" altLang="en-US"/>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333" y="812800"/>
            <a:ext cx="8833200" cy="1345358"/>
          </a:xfrm>
        </p:spPr>
        <p:txBody>
          <a:bodyPr>
            <a:noAutofit/>
          </a:bodyPr>
          <a:lstStyle/>
          <a:p>
            <a:pPr algn="l"/>
            <a:r>
              <a:rPr lang="en-US" sz="2800" b="0" dirty="0">
                <a:solidFill>
                  <a:schemeClr val="tx1"/>
                </a:solidFill>
              </a:rPr>
              <a:t>There is some discussion in the conveyance industry regarding false cars and running/working platforms being classified as suspended scaffolds. </a:t>
            </a:r>
          </a:p>
        </p:txBody>
      </p:sp>
      <p:sp>
        <p:nvSpPr>
          <p:cNvPr id="4" name="Title 1">
            <a:extLst>
              <a:ext uri="{FF2B5EF4-FFF2-40B4-BE49-F238E27FC236}">
                <a16:creationId xmlns:a16="http://schemas.microsoft.com/office/drawing/2014/main" id="{BC50B834-9F9A-41F8-B397-D45FA3755FC1}"/>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5" name="Slide Number Placeholder 4">
            <a:extLst>
              <a:ext uri="{FF2B5EF4-FFF2-40B4-BE49-F238E27FC236}">
                <a16:creationId xmlns:a16="http://schemas.microsoft.com/office/drawing/2014/main" id="{2110B106-7A86-4912-9336-3AC7DEF55AE2}"/>
              </a:ext>
            </a:extLst>
          </p:cNvPr>
          <p:cNvSpPr>
            <a:spLocks noGrp="1"/>
          </p:cNvSpPr>
          <p:nvPr>
            <p:ph type="sldNum" sz="quarter" idx="12"/>
          </p:nvPr>
        </p:nvSpPr>
        <p:spPr/>
        <p:txBody>
          <a:bodyPr/>
          <a:lstStyle/>
          <a:p>
            <a:pPr>
              <a:defRPr/>
            </a:pPr>
            <a:fld id="{19A02139-E049-4511-9C75-65389EB70538}" type="slidenum">
              <a:rPr lang="en-US" altLang="en-US" smtClean="0"/>
              <a:pPr>
                <a:defRPr/>
              </a:pPr>
              <a:t>3</a:t>
            </a:fld>
            <a:endParaRPr lang="en-US" altLang="en-US"/>
          </a:p>
        </p:txBody>
      </p:sp>
      <p:sp>
        <p:nvSpPr>
          <p:cNvPr id="6" name="Title 1">
            <a:extLst>
              <a:ext uri="{FF2B5EF4-FFF2-40B4-BE49-F238E27FC236}">
                <a16:creationId xmlns:a16="http://schemas.microsoft.com/office/drawing/2014/main" id="{F80008A0-D2E0-401E-84A3-C06411E4CDE0}"/>
              </a:ext>
            </a:extLst>
          </p:cNvPr>
          <p:cNvSpPr txBox="1">
            <a:spLocks/>
          </p:cNvSpPr>
          <p:nvPr/>
        </p:nvSpPr>
        <p:spPr bwMode="auto">
          <a:xfrm>
            <a:off x="175333" y="2223530"/>
            <a:ext cx="8833200" cy="1978161"/>
          </a:xfrm>
          <a:prstGeom prst="rect">
            <a:avLst/>
          </a:prstGeom>
          <a:noFill/>
          <a:ln>
            <a:noFill/>
          </a:ln>
          <a:effec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60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algn="l" defTabSz="914400"/>
            <a:r>
              <a:rPr lang="en-US" sz="2800" b="0" dirty="0">
                <a:solidFill>
                  <a:schemeClr val="tx1"/>
                </a:solidFill>
              </a:rPr>
              <a:t>There is not much difference between the industry safety practices we use and the OSHA regulations regarding safety while working from these conveyances. </a:t>
            </a:r>
          </a:p>
        </p:txBody>
      </p:sp>
      <p:sp>
        <p:nvSpPr>
          <p:cNvPr id="7" name="Title 1">
            <a:extLst>
              <a:ext uri="{FF2B5EF4-FFF2-40B4-BE49-F238E27FC236}">
                <a16:creationId xmlns:a16="http://schemas.microsoft.com/office/drawing/2014/main" id="{B0F4CA70-A809-46D0-A604-E94B255DDD63}"/>
              </a:ext>
            </a:extLst>
          </p:cNvPr>
          <p:cNvSpPr txBox="1">
            <a:spLocks/>
          </p:cNvSpPr>
          <p:nvPr/>
        </p:nvSpPr>
        <p:spPr bwMode="auto">
          <a:xfrm>
            <a:off x="175333" y="4267064"/>
            <a:ext cx="8833200" cy="1978161"/>
          </a:xfrm>
          <a:prstGeom prst="rect">
            <a:avLst/>
          </a:prstGeom>
          <a:noFill/>
          <a:ln>
            <a:noFill/>
          </a:ln>
          <a:effec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60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algn="l" defTabSz="914400"/>
            <a:r>
              <a:rPr lang="en-US" sz="2800" b="0" dirty="0">
                <a:solidFill>
                  <a:schemeClr val="tx1"/>
                </a:solidFill>
              </a:rPr>
              <a:t>During this presentation, we will reference industry practices as well as applicable OSHA standards for false cars, running/working platforms, and suspended scaffolds. </a:t>
            </a:r>
          </a:p>
        </p:txBody>
      </p:sp>
    </p:spTree>
    <p:extLst>
      <p:ext uri="{BB962C8B-B14F-4D97-AF65-F5344CB8AC3E}">
        <p14:creationId xmlns:p14="http://schemas.microsoft.com/office/powerpoint/2010/main" val="3771417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558" y="1007033"/>
            <a:ext cx="7813581" cy="531551"/>
          </a:xfrm>
        </p:spPr>
        <p:txBody>
          <a:bodyPr anchor="b">
            <a:noAutofit/>
          </a:bodyPr>
          <a:lstStyle/>
          <a:p>
            <a:r>
              <a:rPr lang="en-US" sz="2800" dirty="0"/>
              <a:t>False cars and running/working platforms</a:t>
            </a:r>
          </a:p>
        </p:txBody>
      </p:sp>
      <p:sp>
        <p:nvSpPr>
          <p:cNvPr id="3" name="TextBox 2">
            <a:extLst>
              <a:ext uri="{FF2B5EF4-FFF2-40B4-BE49-F238E27FC236}">
                <a16:creationId xmlns:a16="http://schemas.microsoft.com/office/drawing/2014/main" id="{C07445EF-6CF2-4F50-AF5A-8BA7F6AB0313}"/>
              </a:ext>
            </a:extLst>
          </p:cNvPr>
          <p:cNvSpPr txBox="1"/>
          <p:nvPr/>
        </p:nvSpPr>
        <p:spPr>
          <a:xfrm>
            <a:off x="1131903" y="2746784"/>
            <a:ext cx="7496637" cy="415498"/>
          </a:xfrm>
          <a:prstGeom prst="rect">
            <a:avLst/>
          </a:prstGeom>
          <a:noFill/>
        </p:spPr>
        <p:txBody>
          <a:bodyPr wrap="square" rtlCol="0">
            <a:spAutoFit/>
          </a:bodyPr>
          <a:lstStyle/>
          <a:p>
            <a:pPr marL="342900" indent="-342900">
              <a:buFont typeface="+mj-lt"/>
              <a:buAutoNum type="arabicPeriod"/>
            </a:pPr>
            <a:r>
              <a:rPr lang="en-US" sz="2100" dirty="0"/>
              <a:t>Identify false cars and running/work platforms</a:t>
            </a:r>
          </a:p>
        </p:txBody>
      </p:sp>
      <p:sp>
        <p:nvSpPr>
          <p:cNvPr id="4" name="TextBox 3">
            <a:extLst>
              <a:ext uri="{FF2B5EF4-FFF2-40B4-BE49-F238E27FC236}">
                <a16:creationId xmlns:a16="http://schemas.microsoft.com/office/drawing/2014/main" id="{9A5FFFEE-F26E-4E31-A690-A3467D0C4DFF}"/>
              </a:ext>
            </a:extLst>
          </p:cNvPr>
          <p:cNvSpPr txBox="1"/>
          <p:nvPr/>
        </p:nvSpPr>
        <p:spPr>
          <a:xfrm>
            <a:off x="1599090" y="1764905"/>
            <a:ext cx="7029450" cy="553998"/>
          </a:xfrm>
          <a:prstGeom prst="rect">
            <a:avLst/>
          </a:prstGeom>
          <a:noFill/>
        </p:spPr>
        <p:txBody>
          <a:bodyPr wrap="square" rtlCol="0">
            <a:spAutoFit/>
          </a:bodyPr>
          <a:lstStyle/>
          <a:p>
            <a:r>
              <a:rPr lang="en-US" sz="3000" b="1" dirty="0"/>
              <a:t>Objectives</a:t>
            </a:r>
          </a:p>
        </p:txBody>
      </p:sp>
      <p:sp>
        <p:nvSpPr>
          <p:cNvPr id="5" name="TextBox 4">
            <a:extLst>
              <a:ext uri="{FF2B5EF4-FFF2-40B4-BE49-F238E27FC236}">
                <a16:creationId xmlns:a16="http://schemas.microsoft.com/office/drawing/2014/main" id="{C3FA78A2-41AD-4ABC-B3EF-728216433EBB}"/>
              </a:ext>
            </a:extLst>
          </p:cNvPr>
          <p:cNvSpPr txBox="1"/>
          <p:nvPr/>
        </p:nvSpPr>
        <p:spPr>
          <a:xfrm>
            <a:off x="1131903" y="3590164"/>
            <a:ext cx="7263044" cy="415498"/>
          </a:xfrm>
          <a:prstGeom prst="rect">
            <a:avLst/>
          </a:prstGeom>
          <a:noFill/>
        </p:spPr>
        <p:txBody>
          <a:bodyPr wrap="square" rtlCol="0">
            <a:spAutoFit/>
          </a:bodyPr>
          <a:lstStyle/>
          <a:p>
            <a:pPr marL="342900" indent="-342900">
              <a:buFont typeface="+mj-lt"/>
              <a:buAutoNum type="arabicPeriod" startAt="2"/>
            </a:pPr>
            <a:r>
              <a:rPr lang="en-US" sz="2100" dirty="0"/>
              <a:t>Describe types of common safety hazards</a:t>
            </a:r>
          </a:p>
        </p:txBody>
      </p:sp>
      <p:sp>
        <p:nvSpPr>
          <p:cNvPr id="6" name="TextBox 5">
            <a:extLst>
              <a:ext uri="{FF2B5EF4-FFF2-40B4-BE49-F238E27FC236}">
                <a16:creationId xmlns:a16="http://schemas.microsoft.com/office/drawing/2014/main" id="{9BBC1AF0-3489-417A-A9CD-8809920BEB96}"/>
              </a:ext>
            </a:extLst>
          </p:cNvPr>
          <p:cNvSpPr txBox="1"/>
          <p:nvPr/>
        </p:nvSpPr>
        <p:spPr>
          <a:xfrm>
            <a:off x="1131903" y="4435222"/>
            <a:ext cx="7496637" cy="415498"/>
          </a:xfrm>
          <a:prstGeom prst="rect">
            <a:avLst/>
          </a:prstGeom>
          <a:noFill/>
        </p:spPr>
        <p:txBody>
          <a:bodyPr wrap="square" rtlCol="0">
            <a:spAutoFit/>
          </a:bodyPr>
          <a:lstStyle/>
          <a:p>
            <a:pPr marL="342900" indent="-342900">
              <a:buFont typeface="+mj-lt"/>
              <a:buAutoNum type="arabicPeriod" startAt="3"/>
            </a:pPr>
            <a:r>
              <a:rPr lang="en-US" sz="2100" dirty="0"/>
              <a:t>Apply safety hazard protection methods</a:t>
            </a:r>
            <a:endParaRPr lang="en-US" sz="1350" dirty="0"/>
          </a:p>
        </p:txBody>
      </p:sp>
      <p:sp>
        <p:nvSpPr>
          <p:cNvPr id="7" name="Title 1">
            <a:extLst>
              <a:ext uri="{FF2B5EF4-FFF2-40B4-BE49-F238E27FC236}">
                <a16:creationId xmlns:a16="http://schemas.microsoft.com/office/drawing/2014/main" id="{05B5243F-EB84-434D-95B4-431E73C449D6}"/>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8" name="Slide Number Placeholder 7">
            <a:extLst>
              <a:ext uri="{FF2B5EF4-FFF2-40B4-BE49-F238E27FC236}">
                <a16:creationId xmlns:a16="http://schemas.microsoft.com/office/drawing/2014/main" id="{6B2219F3-0E88-40AF-8F1E-03F6B2B9C2AB}"/>
              </a:ext>
            </a:extLst>
          </p:cNvPr>
          <p:cNvSpPr>
            <a:spLocks noGrp="1"/>
          </p:cNvSpPr>
          <p:nvPr>
            <p:ph type="sldNum" sz="quarter" idx="12"/>
          </p:nvPr>
        </p:nvSpPr>
        <p:spPr/>
        <p:txBody>
          <a:bodyPr/>
          <a:lstStyle/>
          <a:p>
            <a:pPr>
              <a:defRPr/>
            </a:pPr>
            <a:fld id="{D29B4C89-7135-4EDE-A535-75B05D1F0D39}" type="slidenum">
              <a:rPr lang="en-US" altLang="en-US" smtClean="0"/>
              <a:pPr>
                <a:defRPr/>
              </a:pPr>
              <a:t>4</a:t>
            </a:fld>
            <a:endParaRPr lang="en-US" altLang="en-US"/>
          </a:p>
        </p:txBody>
      </p:sp>
    </p:spTree>
    <p:extLst>
      <p:ext uri="{BB962C8B-B14F-4D97-AF65-F5344CB8AC3E}">
        <p14:creationId xmlns:p14="http://schemas.microsoft.com/office/powerpoint/2010/main" val="38224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a:extLst>
              <a:ext uri="{FF2B5EF4-FFF2-40B4-BE49-F238E27FC236}">
                <a16:creationId xmlns:a16="http://schemas.microsoft.com/office/drawing/2014/main" id="{9903412C-0240-44B5-BA3B-90AD0E08F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37" y="3426772"/>
            <a:ext cx="2251122" cy="338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a:extLst>
              <a:ext uri="{FF2B5EF4-FFF2-40B4-BE49-F238E27FC236}">
                <a16:creationId xmlns:a16="http://schemas.microsoft.com/office/drawing/2014/main" id="{A92FA4E9-9E44-4B40-A13B-16F4C9699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728" y="3426772"/>
            <a:ext cx="5722241" cy="328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9A19DE7-CDDF-494C-87DD-4CC4F929D6BE}"/>
              </a:ext>
            </a:extLst>
          </p:cNvPr>
          <p:cNvSpPr txBox="1"/>
          <p:nvPr/>
        </p:nvSpPr>
        <p:spPr>
          <a:xfrm>
            <a:off x="974557" y="706360"/>
            <a:ext cx="7689569" cy="2308324"/>
          </a:xfrm>
          <a:prstGeom prst="rect">
            <a:avLst/>
          </a:prstGeom>
          <a:noFill/>
        </p:spPr>
        <p:txBody>
          <a:bodyPr wrap="square" rtlCol="0">
            <a:spAutoFit/>
          </a:bodyPr>
          <a:lstStyle/>
          <a:p>
            <a:r>
              <a:rPr lang="en-US" sz="2400" b="1" dirty="0"/>
              <a:t>False Car</a:t>
            </a:r>
            <a:r>
              <a:rPr lang="en-US" sz="2400" dirty="0">
                <a:effectLst>
                  <a:outerShdw blurRad="38100" dist="25400" dir="5400000" algn="ctr">
                    <a:srgbClr val="6E747A">
                      <a:alpha val="43000"/>
                    </a:srgbClr>
                  </a:outerShdw>
                </a:effectLst>
              </a:rPr>
              <a:t> </a:t>
            </a:r>
            <a:r>
              <a:rPr lang="en-US" sz="2400" dirty="0"/>
              <a:t>means a temporary movable hoistway working platform, generally assembled on the jobsite by the Elevator Constructors for the purpose of installing elevator equipment. This conveyance will have manual or overspeed safeties, and its suspension means are temporary. </a:t>
            </a:r>
          </a:p>
        </p:txBody>
      </p:sp>
      <p:sp>
        <p:nvSpPr>
          <p:cNvPr id="6" name="Title 1">
            <a:extLst>
              <a:ext uri="{FF2B5EF4-FFF2-40B4-BE49-F238E27FC236}">
                <a16:creationId xmlns:a16="http://schemas.microsoft.com/office/drawing/2014/main" id="{46E89C26-C490-46A7-BC80-4953A62F9A3E}"/>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7" name="Slide Number Placeholder 6">
            <a:extLst>
              <a:ext uri="{FF2B5EF4-FFF2-40B4-BE49-F238E27FC236}">
                <a16:creationId xmlns:a16="http://schemas.microsoft.com/office/drawing/2014/main" id="{3F60117D-F49E-4632-9580-5B1725C1496A}"/>
              </a:ext>
            </a:extLst>
          </p:cNvPr>
          <p:cNvSpPr>
            <a:spLocks noGrp="1"/>
          </p:cNvSpPr>
          <p:nvPr>
            <p:ph type="sldNum" sz="quarter" idx="12"/>
          </p:nvPr>
        </p:nvSpPr>
        <p:spPr/>
        <p:txBody>
          <a:bodyPr/>
          <a:lstStyle/>
          <a:p>
            <a:pPr>
              <a:defRPr/>
            </a:pPr>
            <a:fld id="{D29B4C89-7135-4EDE-A535-75B05D1F0D39}" type="slidenum">
              <a:rPr lang="en-US" altLang="en-US" smtClean="0"/>
              <a:pPr>
                <a:defRPr/>
              </a:pPr>
              <a:t>5</a:t>
            </a:fld>
            <a:endParaRPr lang="en-US" altLang="en-US"/>
          </a:p>
        </p:txBody>
      </p:sp>
    </p:spTree>
    <p:extLst>
      <p:ext uri="{BB962C8B-B14F-4D97-AF65-F5344CB8AC3E}">
        <p14:creationId xmlns:p14="http://schemas.microsoft.com/office/powerpoint/2010/main" val="113388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3FFFFB1-E2DD-4320-BF27-7C161647A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240" y="3511809"/>
            <a:ext cx="2456917" cy="303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a:extLst>
              <a:ext uri="{FF2B5EF4-FFF2-40B4-BE49-F238E27FC236}">
                <a16:creationId xmlns:a16="http://schemas.microsoft.com/office/drawing/2014/main" id="{EF47211A-B54F-47D6-A8BD-DF54A0F9F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767" y="3519428"/>
            <a:ext cx="4544591" cy="302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6D3B5D6-F4D3-474E-AAE7-3A12B4C26D7B}"/>
              </a:ext>
            </a:extLst>
          </p:cNvPr>
          <p:cNvSpPr txBox="1"/>
          <p:nvPr/>
        </p:nvSpPr>
        <p:spPr>
          <a:xfrm>
            <a:off x="406598" y="566678"/>
            <a:ext cx="7816117" cy="2862322"/>
          </a:xfrm>
          <a:prstGeom prst="rect">
            <a:avLst/>
          </a:prstGeom>
          <a:noFill/>
        </p:spPr>
        <p:txBody>
          <a:bodyPr wrap="square" rtlCol="0">
            <a:spAutoFit/>
          </a:bodyPr>
          <a:lstStyle/>
          <a:p>
            <a:r>
              <a:rPr lang="en-US" sz="2000" b="1" dirty="0"/>
              <a:t>Running/working platform</a:t>
            </a:r>
            <a:r>
              <a:rPr lang="en-US" sz="2000" dirty="0"/>
              <a:t> means a permanent elevator car sling and platform used for the purpose of installing elevator equipment. This conveyance will require the installation of governor actuated safeties or overspeed device and permanent or temporary suspension means. Before hoisting or roping of a platform, the governor or overspeed device must be installed and attached to the safety releasing arm and tested to ensure that the safety is operational. The working platforms below are using a temporary hoist for the suspension means. </a:t>
            </a:r>
          </a:p>
        </p:txBody>
      </p:sp>
      <p:sp>
        <p:nvSpPr>
          <p:cNvPr id="6" name="Title 1">
            <a:extLst>
              <a:ext uri="{FF2B5EF4-FFF2-40B4-BE49-F238E27FC236}">
                <a16:creationId xmlns:a16="http://schemas.microsoft.com/office/drawing/2014/main" id="{099B93DB-397B-4A20-BA6E-C052825A9151}"/>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7" name="Slide Number Placeholder 6">
            <a:extLst>
              <a:ext uri="{FF2B5EF4-FFF2-40B4-BE49-F238E27FC236}">
                <a16:creationId xmlns:a16="http://schemas.microsoft.com/office/drawing/2014/main" id="{44C6E244-BA46-4A20-829A-5C9B0335CA6A}"/>
              </a:ext>
            </a:extLst>
          </p:cNvPr>
          <p:cNvSpPr>
            <a:spLocks noGrp="1"/>
          </p:cNvSpPr>
          <p:nvPr>
            <p:ph type="sldNum" sz="quarter" idx="12"/>
          </p:nvPr>
        </p:nvSpPr>
        <p:spPr/>
        <p:txBody>
          <a:bodyPr/>
          <a:lstStyle/>
          <a:p>
            <a:pPr>
              <a:defRPr/>
            </a:pPr>
            <a:fld id="{D29B4C89-7135-4EDE-A535-75B05D1F0D39}" type="slidenum">
              <a:rPr lang="en-US" altLang="en-US" smtClean="0"/>
              <a:pPr>
                <a:defRPr/>
              </a:pPr>
              <a:t>6</a:t>
            </a:fld>
            <a:endParaRPr lang="en-US" altLang="en-US"/>
          </a:p>
        </p:txBody>
      </p:sp>
    </p:spTree>
    <p:extLst>
      <p:ext uri="{BB962C8B-B14F-4D97-AF65-F5344CB8AC3E}">
        <p14:creationId xmlns:p14="http://schemas.microsoft.com/office/powerpoint/2010/main" val="82548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D3B5D6-F4D3-474E-AAE7-3A12B4C26D7B}"/>
              </a:ext>
            </a:extLst>
          </p:cNvPr>
          <p:cNvSpPr txBox="1"/>
          <p:nvPr/>
        </p:nvSpPr>
        <p:spPr>
          <a:xfrm>
            <a:off x="485620" y="1261702"/>
            <a:ext cx="7816117" cy="707886"/>
          </a:xfrm>
          <a:prstGeom prst="rect">
            <a:avLst/>
          </a:prstGeom>
          <a:noFill/>
        </p:spPr>
        <p:txBody>
          <a:bodyPr wrap="square" rtlCol="0">
            <a:spAutoFit/>
          </a:bodyPr>
          <a:lstStyle/>
          <a:p>
            <a:r>
              <a:rPr lang="en-US" sz="2000" b="1" dirty="0"/>
              <a:t>Suspension scaffold </a:t>
            </a:r>
            <a:r>
              <a:rPr lang="en-US" sz="2000" dirty="0"/>
              <a:t>means one or more platforms suspended by ropes or other non-rigid means from an overhead structure(s).</a:t>
            </a:r>
          </a:p>
        </p:txBody>
      </p:sp>
      <p:sp>
        <p:nvSpPr>
          <p:cNvPr id="6" name="Title 1">
            <a:extLst>
              <a:ext uri="{FF2B5EF4-FFF2-40B4-BE49-F238E27FC236}">
                <a16:creationId xmlns:a16="http://schemas.microsoft.com/office/drawing/2014/main" id="{099B93DB-397B-4A20-BA6E-C052825A9151}"/>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7" name="Slide Number Placeholder 6">
            <a:extLst>
              <a:ext uri="{FF2B5EF4-FFF2-40B4-BE49-F238E27FC236}">
                <a16:creationId xmlns:a16="http://schemas.microsoft.com/office/drawing/2014/main" id="{44C6E244-BA46-4A20-829A-5C9B0335CA6A}"/>
              </a:ext>
            </a:extLst>
          </p:cNvPr>
          <p:cNvSpPr>
            <a:spLocks noGrp="1"/>
          </p:cNvSpPr>
          <p:nvPr>
            <p:ph type="sldNum" sz="quarter" idx="12"/>
          </p:nvPr>
        </p:nvSpPr>
        <p:spPr/>
        <p:txBody>
          <a:bodyPr/>
          <a:lstStyle/>
          <a:p>
            <a:pPr>
              <a:defRPr/>
            </a:pPr>
            <a:fld id="{D29B4C89-7135-4EDE-A535-75B05D1F0D39}" type="slidenum">
              <a:rPr lang="en-US" altLang="en-US" smtClean="0"/>
              <a:pPr>
                <a:defRPr/>
              </a:pPr>
              <a:t>7</a:t>
            </a:fld>
            <a:endParaRPr lang="en-US" altLang="en-US"/>
          </a:p>
        </p:txBody>
      </p:sp>
      <p:sp>
        <p:nvSpPr>
          <p:cNvPr id="8" name="TextBox 7">
            <a:extLst>
              <a:ext uri="{FF2B5EF4-FFF2-40B4-BE49-F238E27FC236}">
                <a16:creationId xmlns:a16="http://schemas.microsoft.com/office/drawing/2014/main" id="{6121A23B-7B14-4063-963E-E837321AA11C}"/>
              </a:ext>
            </a:extLst>
          </p:cNvPr>
          <p:cNvSpPr txBox="1"/>
          <p:nvPr/>
        </p:nvSpPr>
        <p:spPr>
          <a:xfrm>
            <a:off x="485620" y="2102923"/>
            <a:ext cx="7902024" cy="1631216"/>
          </a:xfrm>
          <a:prstGeom prst="rect">
            <a:avLst/>
          </a:prstGeom>
          <a:noFill/>
        </p:spPr>
        <p:txBody>
          <a:bodyPr wrap="square">
            <a:spAutoFit/>
          </a:bodyPr>
          <a:lstStyle/>
          <a:p>
            <a:r>
              <a:rPr lang="en-US" sz="2000" b="1" dirty="0"/>
              <a:t>Two-point suspension scaffold (swing stage) </a:t>
            </a:r>
            <a:r>
              <a:rPr lang="en-US" sz="2000" dirty="0"/>
              <a:t>means a suspension scaffold consisting of a platform supported by hangers (stirrups) suspended by two ropes from overhead supports and equipped with means to permit the raising and lowering of the platform to desired work levels. </a:t>
            </a:r>
          </a:p>
        </p:txBody>
      </p:sp>
      <p:sp>
        <p:nvSpPr>
          <p:cNvPr id="10" name="TextBox 9">
            <a:extLst>
              <a:ext uri="{FF2B5EF4-FFF2-40B4-BE49-F238E27FC236}">
                <a16:creationId xmlns:a16="http://schemas.microsoft.com/office/drawing/2014/main" id="{80263676-4572-4D01-A02E-010D93E61A57}"/>
              </a:ext>
            </a:extLst>
          </p:cNvPr>
          <p:cNvSpPr txBox="1"/>
          <p:nvPr/>
        </p:nvSpPr>
        <p:spPr>
          <a:xfrm>
            <a:off x="485620" y="684310"/>
            <a:ext cx="4572000" cy="369332"/>
          </a:xfrm>
          <a:prstGeom prst="rect">
            <a:avLst/>
          </a:prstGeom>
          <a:noFill/>
        </p:spPr>
        <p:txBody>
          <a:bodyPr wrap="square">
            <a:spAutoFit/>
          </a:bodyPr>
          <a:lstStyle/>
          <a:p>
            <a:r>
              <a:rPr lang="en-US" b="1" dirty="0"/>
              <a:t>1926.450(b): </a:t>
            </a:r>
          </a:p>
        </p:txBody>
      </p:sp>
      <p:pic>
        <p:nvPicPr>
          <p:cNvPr id="1026" name="Picture 2" descr="Copyright OSHA | Fall Protection">
            <a:extLst>
              <a:ext uri="{FF2B5EF4-FFF2-40B4-BE49-F238E27FC236}">
                <a16:creationId xmlns:a16="http://schemas.microsoft.com/office/drawing/2014/main" id="{F83A31B4-1F6B-4057-9C3B-1D581621E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801" y="4016924"/>
            <a:ext cx="3320319" cy="2704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ngle-point Adjustable">
            <a:extLst>
              <a:ext uri="{FF2B5EF4-FFF2-40B4-BE49-F238E27FC236}">
                <a16:creationId xmlns:a16="http://schemas.microsoft.com/office/drawing/2014/main" id="{A20AC1DF-6069-435A-89A6-495128EE0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20" y="3939469"/>
            <a:ext cx="2221292" cy="278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4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nstruction site&#10;&#10;Description automatically generated">
            <a:extLst>
              <a:ext uri="{FF2B5EF4-FFF2-40B4-BE49-F238E27FC236}">
                <a16:creationId xmlns:a16="http://schemas.microsoft.com/office/drawing/2014/main" id="{03A6F5CF-11FC-4DC5-9FFA-6BD30BFD47BB}"/>
              </a:ext>
            </a:extLst>
          </p:cNvPr>
          <p:cNvPicPr>
            <a:picLocks noChangeAspect="1"/>
          </p:cNvPicPr>
          <p:nvPr/>
        </p:nvPicPr>
        <p:blipFill rotWithShape="1">
          <a:blip r:embed="rId2">
            <a:extLst>
              <a:ext uri="{28A0092B-C50C-407E-A947-70E740481C1C}">
                <a14:useLocalDpi xmlns:a14="http://schemas.microsoft.com/office/drawing/2010/main" val="0"/>
              </a:ext>
            </a:extLst>
          </a:blip>
          <a:srcRect r="27" b="8706"/>
          <a:stretch/>
        </p:blipFill>
        <p:spPr>
          <a:xfrm>
            <a:off x="5748434" y="2561145"/>
            <a:ext cx="3241324" cy="3698717"/>
          </a:xfrm>
          <a:prstGeom prst="rect">
            <a:avLst/>
          </a:prstGeom>
        </p:spPr>
      </p:pic>
      <p:pic>
        <p:nvPicPr>
          <p:cNvPr id="6" name="Picture 5" descr="A picture containing indoor, bicycle, sitting, wooden&#10;&#10;Description automatically generated">
            <a:extLst>
              <a:ext uri="{FF2B5EF4-FFF2-40B4-BE49-F238E27FC236}">
                <a16:creationId xmlns:a16="http://schemas.microsoft.com/office/drawing/2014/main" id="{95F53F6E-7518-4FA6-A256-B5968E8F6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42" y="2561146"/>
            <a:ext cx="5266191" cy="3698717"/>
          </a:xfrm>
          <a:prstGeom prst="rect">
            <a:avLst/>
          </a:prstGeom>
        </p:spPr>
      </p:pic>
      <p:sp>
        <p:nvSpPr>
          <p:cNvPr id="7" name="TextBox 6">
            <a:extLst>
              <a:ext uri="{FF2B5EF4-FFF2-40B4-BE49-F238E27FC236}">
                <a16:creationId xmlns:a16="http://schemas.microsoft.com/office/drawing/2014/main" id="{C6EFD4EA-5EDE-4493-B000-CC44A7D094D7}"/>
              </a:ext>
            </a:extLst>
          </p:cNvPr>
          <p:cNvSpPr txBox="1"/>
          <p:nvPr/>
        </p:nvSpPr>
        <p:spPr>
          <a:xfrm>
            <a:off x="547630" y="598137"/>
            <a:ext cx="8145959" cy="1938992"/>
          </a:xfrm>
          <a:prstGeom prst="rect">
            <a:avLst/>
          </a:prstGeom>
          <a:noFill/>
        </p:spPr>
        <p:txBody>
          <a:bodyPr wrap="square" rtlCol="0">
            <a:spAutoFit/>
          </a:bodyPr>
          <a:lstStyle/>
          <a:p>
            <a:r>
              <a:rPr lang="en-US" sz="2400" dirty="0"/>
              <a:t>This working platform is using the permanent hoist machine and roping, and requires the installation of the governor. The governor rope must be  attached to the safety releasing arm and tested to ensure that the safety is operational.</a:t>
            </a:r>
          </a:p>
        </p:txBody>
      </p:sp>
      <p:sp>
        <p:nvSpPr>
          <p:cNvPr id="8" name="Title 1">
            <a:extLst>
              <a:ext uri="{FF2B5EF4-FFF2-40B4-BE49-F238E27FC236}">
                <a16:creationId xmlns:a16="http://schemas.microsoft.com/office/drawing/2014/main" id="{A19F0425-89E6-4EED-9B68-059640DDCB29}"/>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9" name="Slide Number Placeholder 8">
            <a:extLst>
              <a:ext uri="{FF2B5EF4-FFF2-40B4-BE49-F238E27FC236}">
                <a16:creationId xmlns:a16="http://schemas.microsoft.com/office/drawing/2014/main" id="{6792CF12-2884-4C11-A457-F93C48D8322E}"/>
              </a:ext>
            </a:extLst>
          </p:cNvPr>
          <p:cNvSpPr>
            <a:spLocks noGrp="1"/>
          </p:cNvSpPr>
          <p:nvPr>
            <p:ph type="sldNum" sz="quarter" idx="12"/>
          </p:nvPr>
        </p:nvSpPr>
        <p:spPr/>
        <p:txBody>
          <a:bodyPr/>
          <a:lstStyle/>
          <a:p>
            <a:pPr>
              <a:defRPr/>
            </a:pPr>
            <a:fld id="{D29B4C89-7135-4EDE-A535-75B05D1F0D39}" type="slidenum">
              <a:rPr lang="en-US" altLang="en-US" smtClean="0"/>
              <a:pPr>
                <a:defRPr/>
              </a:pPr>
              <a:t>8</a:t>
            </a:fld>
            <a:endParaRPr lang="en-US" altLang="en-US"/>
          </a:p>
        </p:txBody>
      </p:sp>
    </p:spTree>
    <p:extLst>
      <p:ext uri="{BB962C8B-B14F-4D97-AF65-F5344CB8AC3E}">
        <p14:creationId xmlns:p14="http://schemas.microsoft.com/office/powerpoint/2010/main" val="74311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 table, wooden, sitting&#10;&#10;Description automatically generated">
            <a:extLst>
              <a:ext uri="{FF2B5EF4-FFF2-40B4-BE49-F238E27FC236}">
                <a16:creationId xmlns:a16="http://schemas.microsoft.com/office/drawing/2014/main" id="{D30A29A4-3721-409C-AF93-1157E0C6D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821" y="1853709"/>
            <a:ext cx="6436895" cy="4827673"/>
          </a:xfrm>
          <a:prstGeom prst="rect">
            <a:avLst/>
          </a:prstGeom>
        </p:spPr>
      </p:pic>
      <p:sp>
        <p:nvSpPr>
          <p:cNvPr id="5" name="TextBox 4">
            <a:extLst>
              <a:ext uri="{FF2B5EF4-FFF2-40B4-BE49-F238E27FC236}">
                <a16:creationId xmlns:a16="http://schemas.microsoft.com/office/drawing/2014/main" id="{7D659947-9615-4153-AA2D-F8E7A08B7925}"/>
              </a:ext>
            </a:extLst>
          </p:cNvPr>
          <p:cNvSpPr txBox="1"/>
          <p:nvPr/>
        </p:nvSpPr>
        <p:spPr>
          <a:xfrm>
            <a:off x="480152" y="601486"/>
            <a:ext cx="8423215" cy="1200329"/>
          </a:xfrm>
          <a:prstGeom prst="rect">
            <a:avLst/>
          </a:prstGeom>
          <a:noFill/>
        </p:spPr>
        <p:txBody>
          <a:bodyPr wrap="square" rtlCol="0">
            <a:spAutoFit/>
          </a:bodyPr>
          <a:lstStyle/>
          <a:p>
            <a:r>
              <a:rPr lang="en-US" sz="2400" dirty="0"/>
              <a:t>Platform materials are usually pre-engineered and sent directly from the manufacturer. Always follow manufacturer’s instructions when installing platforms and guardrail systems.  </a:t>
            </a:r>
          </a:p>
        </p:txBody>
      </p:sp>
      <p:sp>
        <p:nvSpPr>
          <p:cNvPr id="6" name="Title 1">
            <a:extLst>
              <a:ext uri="{FF2B5EF4-FFF2-40B4-BE49-F238E27FC236}">
                <a16:creationId xmlns:a16="http://schemas.microsoft.com/office/drawing/2014/main" id="{182EDCEF-898C-47B4-A1FA-444B637127F5}"/>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Hoists and Elevators</a:t>
            </a:r>
            <a:endParaRPr lang="en-US" dirty="0"/>
          </a:p>
        </p:txBody>
      </p:sp>
      <p:sp>
        <p:nvSpPr>
          <p:cNvPr id="8" name="Slide Number Placeholder 7">
            <a:extLst>
              <a:ext uri="{FF2B5EF4-FFF2-40B4-BE49-F238E27FC236}">
                <a16:creationId xmlns:a16="http://schemas.microsoft.com/office/drawing/2014/main" id="{CD852B16-34D2-42E2-85FB-DC2B9E47B7CF}"/>
              </a:ext>
            </a:extLst>
          </p:cNvPr>
          <p:cNvSpPr>
            <a:spLocks noGrp="1"/>
          </p:cNvSpPr>
          <p:nvPr>
            <p:ph type="sldNum" sz="quarter" idx="12"/>
          </p:nvPr>
        </p:nvSpPr>
        <p:spPr/>
        <p:txBody>
          <a:bodyPr/>
          <a:lstStyle/>
          <a:p>
            <a:pPr>
              <a:defRPr/>
            </a:pPr>
            <a:fld id="{D29B4C89-7135-4EDE-A535-75B05D1F0D39}" type="slidenum">
              <a:rPr lang="en-US" altLang="en-US" smtClean="0"/>
              <a:pPr>
                <a:defRPr/>
              </a:pPr>
              <a:t>9</a:t>
            </a:fld>
            <a:endParaRPr lang="en-US" altLang="en-US"/>
          </a:p>
        </p:txBody>
      </p:sp>
    </p:spTree>
    <p:extLst>
      <p:ext uri="{BB962C8B-B14F-4D97-AF65-F5344CB8AC3E}">
        <p14:creationId xmlns:p14="http://schemas.microsoft.com/office/powerpoint/2010/main" val="395364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3" ma:contentTypeDescription="Create a new document." ma:contentTypeScope="" ma:versionID="076230372cbe172d574fe6b727864ed9">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8a13f56acde3f73bf1847fc09fbae4b9"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E9D9D-62A9-4114-A281-1562635F6BA0}">
  <ds:schemaRefs>
    <ds:schemaRef ds:uri="http://schemas.microsoft.com/office/2006/documentManagement/types"/>
    <ds:schemaRef ds:uri="http://purl.org/dc/dcmitype/"/>
    <ds:schemaRef ds:uri="90433dba-107d-4b9e-940f-3766d86c3499"/>
    <ds:schemaRef ds:uri="http://schemas.openxmlformats.org/package/2006/metadata/core-properties"/>
    <ds:schemaRef ds:uri="http://www.w3.org/XML/1998/namespace"/>
    <ds:schemaRef ds:uri="http://schemas.microsoft.com/office/infopath/2007/PartnerControls"/>
    <ds:schemaRef ds:uri="http://purl.org/dc/elements/1.1/"/>
    <ds:schemaRef ds:uri="a75f71b9-dc79-41da-af3d-5486b07b51b9"/>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22092B8-29CC-4E7D-A334-028576BA04F6}">
  <ds:schemaRefs>
    <ds:schemaRef ds:uri="90433dba-107d-4b9e-940f-3766d86c3499"/>
    <ds:schemaRef ds:uri="a75f71b9-dc79-41da-af3d-5486b07b51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AE9566E-29AB-4AC9-B37D-0AF2AB0EFC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1201</TotalTime>
  <Words>1468</Words>
  <Application>Microsoft Office PowerPoint</Application>
  <PresentationFormat>On-screen Show (4:3)</PresentationFormat>
  <Paragraphs>128</Paragraphs>
  <Slides>18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Default Design</vt:lpstr>
      <vt:lpstr>PowerPoint Presentation</vt:lpstr>
      <vt:lpstr>Construction false cars and running/working platforms</vt:lpstr>
      <vt:lpstr>There is some discussion in the conveyance industry regarding false cars and running/working platforms being classified as suspended scaffolds. </vt:lpstr>
      <vt:lpstr>False cars and running/working platforms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Curtis R. Devillers</cp:lastModifiedBy>
  <cp:revision>3</cp:revision>
  <dcterms:created xsi:type="dcterms:W3CDTF">2021-02-23T12:58:27Z</dcterms:created>
  <dcterms:modified xsi:type="dcterms:W3CDTF">2021-04-12T20:07:58Z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